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16" r:id="rId1"/>
  </p:sldMasterIdLst>
  <p:notesMasterIdLst>
    <p:notesMasterId r:id="rId42"/>
  </p:notesMasterIdLst>
  <p:sldIdLst>
    <p:sldId id="256" r:id="rId2"/>
    <p:sldId id="850" r:id="rId3"/>
    <p:sldId id="810" r:id="rId4"/>
    <p:sldId id="833" r:id="rId5"/>
    <p:sldId id="856" r:id="rId6"/>
    <p:sldId id="835" r:id="rId7"/>
    <p:sldId id="861" r:id="rId8"/>
    <p:sldId id="836" r:id="rId9"/>
    <p:sldId id="834" r:id="rId10"/>
    <p:sldId id="869" r:id="rId11"/>
    <p:sldId id="837" r:id="rId12"/>
    <p:sldId id="827" r:id="rId13"/>
    <p:sldId id="851" r:id="rId14"/>
    <p:sldId id="859" r:id="rId15"/>
    <p:sldId id="866" r:id="rId16"/>
    <p:sldId id="867" r:id="rId17"/>
    <p:sldId id="853" r:id="rId18"/>
    <p:sldId id="855" r:id="rId19"/>
    <p:sldId id="842" r:id="rId20"/>
    <p:sldId id="843" r:id="rId21"/>
    <p:sldId id="844" r:id="rId22"/>
    <p:sldId id="817" r:id="rId23"/>
    <p:sldId id="818" r:id="rId24"/>
    <p:sldId id="882" r:id="rId25"/>
    <p:sldId id="872" r:id="rId26"/>
    <p:sldId id="873" r:id="rId27"/>
    <p:sldId id="874" r:id="rId28"/>
    <p:sldId id="875" r:id="rId29"/>
    <p:sldId id="876" r:id="rId30"/>
    <p:sldId id="877" r:id="rId31"/>
    <p:sldId id="878" r:id="rId32"/>
    <p:sldId id="847" r:id="rId33"/>
    <p:sldId id="848" r:id="rId34"/>
    <p:sldId id="879" r:id="rId35"/>
    <p:sldId id="880" r:id="rId36"/>
    <p:sldId id="881" r:id="rId37"/>
    <p:sldId id="870" r:id="rId38"/>
    <p:sldId id="871" r:id="rId39"/>
    <p:sldId id="849" r:id="rId40"/>
    <p:sldId id="854" r:id="rId41"/>
  </p:sldIdLst>
  <p:sldSz cx="24384000" cy="13716000"/>
  <p:notesSz cx="6865938" cy="90471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41D814-AA6C-4FE3-A2A8-C0F3FB6F48C9}" v="10" dt="2024-05-18T17:18:10.908"/>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
          <a:latin typeface="Proxima Nova"/>
          <a:ea typeface="Proxima Nova"/>
          <a:cs typeface="Proxima Nova"/>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AEAEA"/>
          </a:solidFill>
        </a:fill>
      </a:tcStyle>
    </a:band2H>
    <a:firstCol>
      <a:tcTxStyle b="on" i="off">
        <a:font>
          <a:latin typeface="Proxima Nova"/>
          <a:ea typeface="Proxima Nova"/>
          <a:cs typeface="Proxima Nova"/>
        </a:font>
        <a:srgbClr val="4CA5D2"/>
      </a:tcTxStyle>
      <a:tcStyle>
        <a:tcBdr>
          <a:left>
            <a:ln w="12700" cap="flat">
              <a:noFill/>
              <a:miter lim="400000"/>
            </a:ln>
          </a:left>
          <a:right>
            <a:ln w="50800" cap="flat">
              <a:solidFill>
                <a:srgbClr val="03A8D6"/>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ff" i="off">
        <a:font>
          <a:latin typeface="Proxima Nova Medium"/>
          <a:ea typeface="Proxima Nova Medium"/>
          <a:cs typeface="Proxima Nova Medium"/>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50800" cap="flat">
              <a:solidFill>
                <a:srgbClr val="0BA8D6"/>
              </a:solidFill>
              <a:prstDash val="solid"/>
              <a:miter lim="400000"/>
            </a:ln>
          </a:top>
          <a:bottom>
            <a:ln w="12700" cap="flat">
              <a:noFill/>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
          <a:latin typeface="Proxima Nova"/>
          <a:ea typeface="Proxima Nova"/>
          <a:cs typeface="Proxima Nova"/>
        </a:font>
        <a:srgbClr val="4CA5D2"/>
      </a:tcTxStyle>
      <a:tcStyle>
        <a:tcBdr>
          <a:left>
            <a:ln w="12700" cap="flat">
              <a:solidFill>
                <a:srgbClr val="000000"/>
              </a:solidFill>
              <a:prstDash val="solid"/>
              <a:miter lim="400000"/>
            </a:ln>
          </a:left>
          <a:right>
            <a:ln w="12700" cap="flat">
              <a:solidFill>
                <a:srgbClr val="000000"/>
              </a:solidFill>
              <a:prstDash val="solid"/>
              <a:miter lim="400000"/>
            </a:ln>
          </a:right>
          <a:top>
            <a:ln w="12700" cap="flat">
              <a:noFill/>
              <a:miter lim="400000"/>
            </a:ln>
          </a:top>
          <a:bottom>
            <a:ln w="50800" cap="flat">
              <a:solidFill>
                <a:srgbClr val="03A8D6"/>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
          <a:latin typeface="Proxima Nova"/>
          <a:ea typeface="Proxima Nova"/>
          <a:cs typeface="Proxima Nova"/>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FFFFFF"/>
          </a:solidFill>
        </a:fill>
      </a:tcStyle>
    </a:wholeTbl>
    <a:band2H>
      <a:tcTxStyle/>
      <a:tcStyle>
        <a:tcBdr/>
        <a:fill>
          <a:solidFill>
            <a:srgbClr val="EAEAEA"/>
          </a:solidFill>
        </a:fill>
      </a:tcStyle>
    </a:band2H>
    <a:firstCol>
      <a:tcTxStyle b="off" i="off">
        <a:font>
          <a:latin typeface="Proxima Nova Medium"/>
          <a:ea typeface="Proxima Nova Medium"/>
          <a:cs typeface="Proxima Nova Medium"/>
        </a:font>
        <a:srgbClr val="000000"/>
      </a:tcTxStyle>
      <a:tcStyle>
        <a:tcBdr>
          <a:left>
            <a:ln w="12700" cap="flat">
              <a:noFill/>
              <a:miter lim="400000"/>
            </a:ln>
          </a:left>
          <a:right>
            <a:ln w="25400" cap="flat">
              <a:solidFill>
                <a:srgbClr val="008ABA"/>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FFFFFF"/>
          </a:solidFill>
        </a:fill>
      </a:tcStyle>
    </a:firstCol>
    <a:lastRow>
      <a:tcTxStyle b="off" i="off">
        <a:font>
          <a:latin typeface="Proxima Nova Medium"/>
          <a:ea typeface="Proxima Nova Medium"/>
          <a:cs typeface="Proxima Nova Medium"/>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008ABA"/>
              </a:solidFill>
              <a:prstDash val="solid"/>
              <a:miter lim="400000"/>
            </a:ln>
          </a:top>
          <a:bottom>
            <a:ln w="12700" cap="flat">
              <a:noFill/>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FFFFFF"/>
          </a:solidFill>
        </a:fill>
      </a:tcStyle>
    </a:lastRow>
    <a:firstRow>
      <a:tcTxStyle b="on" i="off">
        <a:font>
          <a:latin typeface="Proxima Nova"/>
          <a:ea typeface="Proxima Nova"/>
          <a:cs typeface="Proxima Nova"/>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noFill/>
              <a:miter lim="400000"/>
            </a:ln>
          </a:top>
          <a:bottom>
            <a:ln w="12700" cap="flat">
              <a:noFill/>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ADEFF"/>
          </a:solidFill>
        </a:fill>
      </a:tcStyle>
    </a:firstRow>
  </a:tblStyle>
  <a:tblStyle styleId="{EEE7283C-3CF3-47DC-8721-378D4A62B228}" styleName="">
    <a:tblBg/>
    <a:wholeTbl>
      <a:tcTxStyle b="off" i="off">
        <a:font>
          <a:latin typeface="Proxima Nova"/>
          <a:ea typeface="Proxima Nova"/>
          <a:cs typeface="Proxima Nova"/>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FFFFFF"/>
          </a:solidFill>
        </a:fill>
      </a:tcStyle>
    </a:wholeTbl>
    <a:band2H>
      <a:tcTxStyle/>
      <a:tcStyle>
        <a:tcBdr/>
        <a:fill>
          <a:solidFill>
            <a:srgbClr val="EAEAEB"/>
          </a:solidFill>
        </a:fill>
      </a:tcStyle>
    </a:band2H>
    <a:firstCol>
      <a:tcTxStyle b="off" i="off">
        <a:font>
          <a:latin typeface="Proxima Nova Medium"/>
          <a:ea typeface="Proxima Nova Medium"/>
          <a:cs typeface="Proxima Nova Medium"/>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hueOff val="390196"/>
              <a:satOff val="16169"/>
              <a:lumOff val="-19584"/>
            </a:schemeClr>
          </a:solidFill>
        </a:fill>
      </a:tcStyle>
    </a:firstCol>
    <a:lastRow>
      <a:tcTxStyle b="off" i="off">
        <a:font>
          <a:latin typeface="Proxima Nova"/>
          <a:ea typeface="Proxima Nova"/>
          <a:cs typeface="Proxima Nova"/>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FFFFFF"/>
          </a:solidFill>
        </a:fill>
      </a:tcStyle>
    </a:lastRow>
    <a:firstRow>
      <a:tcTxStyle b="off" i="off">
        <a:font>
          <a:latin typeface="Proxima Nova Medium"/>
          <a:ea typeface="Proxima Nova Medium"/>
          <a:cs typeface="Proxima Nova Medium"/>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chemeClr val="accent2">
              <a:hueOff val="312616"/>
              <a:satOff val="21048"/>
              <a:lumOff val="-29411"/>
            </a:schemeClr>
          </a:solidFill>
        </a:fill>
      </a:tcStyle>
    </a:firstRow>
  </a:tblStyle>
  <a:tblStyle styleId="{CF821DB8-F4EB-4A41-A1BA-3FCAFE7338EE}" styleName="">
    <a:tblBg/>
    <a:wholeTbl>
      <a:tcTxStyle b="off" i="off">
        <a:font>
          <a:latin typeface="Proxima Nova"/>
          <a:ea typeface="Proxima Nova"/>
          <a:cs typeface="Proxima Nova"/>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
          <a:latin typeface="Proxima Nova Medium"/>
          <a:ea typeface="Proxima Nova Medium"/>
          <a:cs typeface="Proxima Nova Medium"/>
        </a:font>
        <a:srgbClr val="000000"/>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D238"/>
          </a:solidFill>
        </a:fill>
      </a:tcStyle>
    </a:firstCol>
    <a:lastRow>
      <a:tcTxStyle b="off" i="off">
        <a:font>
          <a:latin typeface="Proxima Nova Medium"/>
          <a:ea typeface="Proxima Nova Medium"/>
          <a:cs typeface="Proxima Nova Medium"/>
        </a:font>
        <a:srgbClr val="000000"/>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F7EA"/>
          </a:solidFill>
        </a:fill>
      </a:tcStyle>
    </a:lastRow>
    <a:firstRow>
      <a:tcTxStyle b="off" i="off">
        <a:font>
          <a:latin typeface="Proxima Nova Medium"/>
          <a:ea typeface="Proxima Nova Medium"/>
          <a:cs typeface="Proxima Nova Medium"/>
        </a:font>
        <a:srgbClr val="000000"/>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A00"/>
          </a:solidFill>
        </a:fill>
      </a:tcStyle>
    </a:firstRow>
  </a:tblStyle>
  <a:tblStyle styleId="{33BA23B1-9221-436E-865A-0063620EA4FD}" styleName="">
    <a:tblBg/>
    <a:wholeTbl>
      <a:tcTxStyle b="off" i="off">
        <a:font>
          <a:latin typeface="Proxima Nova"/>
          <a:ea typeface="Proxima Nova"/>
          <a:cs typeface="Proxima Nova"/>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FFFFFF"/>
          </a:solidFill>
        </a:fill>
      </a:tcStyle>
    </a:wholeTbl>
    <a:band2H>
      <a:tcTxStyle/>
      <a:tcStyle>
        <a:tcBdr/>
        <a:fill>
          <a:solidFill>
            <a:srgbClr val="EBEBEB"/>
          </a:solidFill>
        </a:fill>
      </a:tcStyle>
    </a:band2H>
    <a:firstCol>
      <a:tcTxStyle b="on" i="off">
        <a:font>
          <a:latin typeface="Proxima Nova"/>
          <a:ea typeface="Proxima Nova"/>
          <a:cs typeface="Proxima Nova"/>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219922"/>
              <a:satOff val="-56679"/>
              <a:lumOff val="-26479"/>
            </a:schemeClr>
          </a:solidFill>
        </a:fill>
      </a:tcStyle>
    </a:firstCol>
    <a:lastRow>
      <a:tcTxStyle b="off" i="off">
        <a:font>
          <a:latin typeface="Proxima Nova Medium"/>
          <a:ea typeface="Proxima Nova Medium"/>
          <a:cs typeface="Proxima Nova Medium"/>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AEBEB"/>
          </a:solidFill>
        </a:fill>
      </a:tcStyle>
    </a:lastRow>
    <a:firstRow>
      <a:tcTxStyle b="on" i="off">
        <a:font>
          <a:latin typeface="Proxima Nova"/>
          <a:ea typeface="Proxima Nova"/>
          <a:cs typeface="Proxima Nova"/>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228106"/>
              <a:satOff val="-38633"/>
              <a:lumOff val="-17889"/>
            </a:schemeClr>
          </a:solidFill>
        </a:fill>
      </a:tcStyle>
    </a:firstRow>
  </a:tblStyle>
  <a:tblStyle styleId="{2708684C-4D16-4618-839F-0558EEFCDFE6}" styleName="">
    <a:tblBg/>
    <a:wholeTbl>
      <a:tcTxStyle b="off" i="off">
        <a:font>
          <a:latin typeface="Proxima Nova"/>
          <a:ea typeface="Proxima Nova"/>
          <a:cs typeface="Proxima Nova"/>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5D5D5"/>
          </a:solidFill>
        </a:fill>
      </a:tcStyle>
    </a:wholeTbl>
    <a:band2H>
      <a:tcTxStyle/>
      <a:tcStyle>
        <a:tcBdr/>
        <a:fill>
          <a:solidFill>
            <a:srgbClr val="BBBBBB"/>
          </a:solidFill>
        </a:fill>
      </a:tcStyle>
    </a:band2H>
    <a:firstCol>
      <a:tcTxStyle b="on" i="off">
        <a:font>
          <a:latin typeface="Proxima Nova"/>
          <a:ea typeface="Proxima Nova"/>
          <a:cs typeface="Proxima Nov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E5E5E"/>
          </a:solidFill>
        </a:fill>
      </a:tcStyle>
    </a:firstCol>
    <a:lastRow>
      <a:tcTxStyle b="on" i="off">
        <a:font>
          <a:latin typeface="Proxima Nova"/>
          <a:ea typeface="Proxima Nova"/>
          <a:cs typeface="Proxima Nov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29292"/>
          </a:solidFill>
        </a:fill>
      </a:tcStyle>
    </a:lastRow>
    <a:firstRow>
      <a:tcTxStyle b="on" i="off">
        <a:font>
          <a:latin typeface="Proxima Nova"/>
          <a:ea typeface="Proxima Nova"/>
          <a:cs typeface="Proxima Nov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2929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723"/>
    <p:restoredTop sz="92337" autoAdjust="0"/>
  </p:normalViewPr>
  <p:slideViewPr>
    <p:cSldViewPr snapToGrid="0" snapToObjects="1">
      <p:cViewPr varScale="1">
        <p:scale>
          <a:sx n="38" d="100"/>
          <a:sy n="38" d="100"/>
        </p:scale>
        <p:origin x="528"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y Guy" userId="db811541bb211b7b" providerId="LiveId" clId="{0141D814-AA6C-4FE3-A2A8-C0F3FB6F48C9}"/>
    <pc:docChg chg="undo custSel addSld delSld modSld">
      <pc:chgData name="guy Guy" userId="db811541bb211b7b" providerId="LiveId" clId="{0141D814-AA6C-4FE3-A2A8-C0F3FB6F48C9}" dt="2024-05-18T17:19:05.974" v="1087"/>
      <pc:docMkLst>
        <pc:docMk/>
      </pc:docMkLst>
      <pc:sldChg chg="modSp mod">
        <pc:chgData name="guy Guy" userId="db811541bb211b7b" providerId="LiveId" clId="{0141D814-AA6C-4FE3-A2A8-C0F3FB6F48C9}" dt="2024-05-18T14:39:14.916" v="60" actId="20577"/>
        <pc:sldMkLst>
          <pc:docMk/>
          <pc:sldMk cId="0" sldId="256"/>
        </pc:sldMkLst>
        <pc:spChg chg="mod">
          <ac:chgData name="guy Guy" userId="db811541bb211b7b" providerId="LiveId" clId="{0141D814-AA6C-4FE3-A2A8-C0F3FB6F48C9}" dt="2024-05-18T14:39:09.550" v="59" actId="20577"/>
          <ac:spMkLst>
            <pc:docMk/>
            <pc:sldMk cId="0" sldId="256"/>
            <ac:spMk id="181" creationId="{00000000-0000-0000-0000-000000000000}"/>
          </ac:spMkLst>
        </pc:spChg>
        <pc:spChg chg="mod">
          <ac:chgData name="guy Guy" userId="db811541bb211b7b" providerId="LiveId" clId="{0141D814-AA6C-4FE3-A2A8-C0F3FB6F48C9}" dt="2024-05-18T14:39:14.916" v="60" actId="20577"/>
          <ac:spMkLst>
            <pc:docMk/>
            <pc:sldMk cId="0" sldId="256"/>
            <ac:spMk id="182" creationId="{00000000-0000-0000-0000-000000000000}"/>
          </ac:spMkLst>
        </pc:spChg>
      </pc:sldChg>
      <pc:sldChg chg="modSp del mod modClrScheme chgLayout">
        <pc:chgData name="guy Guy" userId="db811541bb211b7b" providerId="LiveId" clId="{0141D814-AA6C-4FE3-A2A8-C0F3FB6F48C9}" dt="2024-05-18T15:51:16.912" v="204" actId="2696"/>
        <pc:sldMkLst>
          <pc:docMk/>
          <pc:sldMk cId="4229543236" sldId="257"/>
        </pc:sldMkLst>
        <pc:spChg chg="mod ord">
          <ac:chgData name="guy Guy" userId="db811541bb211b7b" providerId="LiveId" clId="{0141D814-AA6C-4FE3-A2A8-C0F3FB6F48C9}" dt="2024-05-18T15:51:05.957" v="202" actId="27636"/>
          <ac:spMkLst>
            <pc:docMk/>
            <pc:sldMk cId="4229543236" sldId="257"/>
            <ac:spMk id="184" creationId="{00000000-0000-0000-0000-000000000000}"/>
          </ac:spMkLst>
        </pc:spChg>
        <pc:spChg chg="mod ord">
          <ac:chgData name="guy Guy" userId="db811541bb211b7b" providerId="LiveId" clId="{0141D814-AA6C-4FE3-A2A8-C0F3FB6F48C9}" dt="2024-05-18T15:51:05.959" v="203" actId="27636"/>
          <ac:spMkLst>
            <pc:docMk/>
            <pc:sldMk cId="4229543236" sldId="257"/>
            <ac:spMk id="185" creationId="{00000000-0000-0000-0000-000000000000}"/>
          </ac:spMkLst>
        </pc:spChg>
        <pc:picChg chg="mod ord">
          <ac:chgData name="guy Guy" userId="db811541bb211b7b" providerId="LiveId" clId="{0141D814-AA6C-4FE3-A2A8-C0F3FB6F48C9}" dt="2024-05-18T15:51:05.927" v="201" actId="700"/>
          <ac:picMkLst>
            <pc:docMk/>
            <pc:sldMk cId="4229543236" sldId="257"/>
            <ac:picMk id="186" creationId="{00000000-0000-0000-0000-000000000000}"/>
          </ac:picMkLst>
        </pc:picChg>
      </pc:sldChg>
      <pc:sldChg chg="addSp delSp modSp mod modClrScheme chgLayout">
        <pc:chgData name="guy Guy" userId="db811541bb211b7b" providerId="LiveId" clId="{0141D814-AA6C-4FE3-A2A8-C0F3FB6F48C9}" dt="2024-05-18T15:23:04.920" v="68" actId="700"/>
        <pc:sldMkLst>
          <pc:docMk/>
          <pc:sldMk cId="3889759262" sldId="818"/>
        </pc:sldMkLst>
        <pc:spChg chg="add del mod ord">
          <ac:chgData name="guy Guy" userId="db811541bb211b7b" providerId="LiveId" clId="{0141D814-AA6C-4FE3-A2A8-C0F3FB6F48C9}" dt="2024-05-18T15:23:04.920" v="68" actId="700"/>
          <ac:spMkLst>
            <pc:docMk/>
            <pc:sldMk cId="3889759262" sldId="818"/>
            <ac:spMk id="2" creationId="{9A6FF540-075E-1F47-78B0-23DF74478D73}"/>
          </ac:spMkLst>
        </pc:spChg>
        <pc:spChg chg="mod ord">
          <ac:chgData name="guy Guy" userId="db811541bb211b7b" providerId="LiveId" clId="{0141D814-AA6C-4FE3-A2A8-C0F3FB6F48C9}" dt="2024-05-18T15:23:04.920" v="68" actId="700"/>
          <ac:spMkLst>
            <pc:docMk/>
            <pc:sldMk cId="3889759262" sldId="818"/>
            <ac:spMk id="3" creationId="{C51C3D09-FE2D-42BC-B365-C0FCE1AB5807}"/>
          </ac:spMkLst>
        </pc:spChg>
        <pc:spChg chg="add del mod ord">
          <ac:chgData name="guy Guy" userId="db811541bb211b7b" providerId="LiveId" clId="{0141D814-AA6C-4FE3-A2A8-C0F3FB6F48C9}" dt="2024-05-18T15:23:04.920" v="68" actId="700"/>
          <ac:spMkLst>
            <pc:docMk/>
            <pc:sldMk cId="3889759262" sldId="818"/>
            <ac:spMk id="4" creationId="{807795E6-DAD2-559B-6E60-A2416212AD4B}"/>
          </ac:spMkLst>
        </pc:spChg>
      </pc:sldChg>
      <pc:sldChg chg="addSp delSp modSp mod chgLayout">
        <pc:chgData name="guy Guy" userId="db811541bb211b7b" providerId="LiveId" clId="{0141D814-AA6C-4FE3-A2A8-C0F3FB6F48C9}" dt="2024-05-18T17:18:39.838" v="1086" actId="14100"/>
        <pc:sldMkLst>
          <pc:docMk/>
          <pc:sldMk cId="2919488349" sldId="833"/>
        </pc:sldMkLst>
        <pc:spChg chg="mod ord">
          <ac:chgData name="guy Guy" userId="db811541bb211b7b" providerId="LiveId" clId="{0141D814-AA6C-4FE3-A2A8-C0F3FB6F48C9}" dt="2024-05-18T17:17:59.443" v="1077" actId="14100"/>
          <ac:spMkLst>
            <pc:docMk/>
            <pc:sldMk cId="2919488349" sldId="833"/>
            <ac:spMk id="2" creationId="{F541437D-FDAB-A81B-B42E-521962434F77}"/>
          </ac:spMkLst>
        </pc:spChg>
        <pc:spChg chg="del mod">
          <ac:chgData name="guy Guy" userId="db811541bb211b7b" providerId="LiveId" clId="{0141D814-AA6C-4FE3-A2A8-C0F3FB6F48C9}" dt="2024-05-18T17:16:25.532" v="1071"/>
          <ac:spMkLst>
            <pc:docMk/>
            <pc:sldMk cId="2919488349" sldId="833"/>
            <ac:spMk id="4" creationId="{222C00F0-F015-7DE9-D2F5-494859C914CC}"/>
          </ac:spMkLst>
        </pc:spChg>
        <pc:spChg chg="add del mod">
          <ac:chgData name="guy Guy" userId="db811541bb211b7b" providerId="LiveId" clId="{0141D814-AA6C-4FE3-A2A8-C0F3FB6F48C9}" dt="2024-05-18T17:18:10.908" v="1080"/>
          <ac:spMkLst>
            <pc:docMk/>
            <pc:sldMk cId="2919488349" sldId="833"/>
            <ac:spMk id="6" creationId="{AF732FDD-BE7E-DC21-A5F2-E3000B1C7590}"/>
          </ac:spMkLst>
        </pc:spChg>
        <pc:picChg chg="add del mod ord">
          <ac:chgData name="guy Guy" userId="db811541bb211b7b" providerId="LiveId" clId="{0141D814-AA6C-4FE3-A2A8-C0F3FB6F48C9}" dt="2024-05-18T17:17:11.937" v="1075" actId="478"/>
          <ac:picMkLst>
            <pc:docMk/>
            <pc:sldMk cId="2919488349" sldId="833"/>
            <ac:picMk id="3" creationId="{F5486E36-5AC0-A98F-0C1D-F5CD328AD994}"/>
          </ac:picMkLst>
        </pc:picChg>
        <pc:picChg chg="add mod">
          <ac:chgData name="guy Guy" userId="db811541bb211b7b" providerId="LiveId" clId="{0141D814-AA6C-4FE3-A2A8-C0F3FB6F48C9}" dt="2024-05-18T17:18:39.838" v="1086" actId="14100"/>
          <ac:picMkLst>
            <pc:docMk/>
            <pc:sldMk cId="2919488349" sldId="833"/>
            <ac:picMk id="7" creationId="{DE7F7391-9DBD-8E58-8241-21D35AF90348}"/>
          </ac:picMkLst>
        </pc:picChg>
      </pc:sldChg>
      <pc:sldChg chg="del">
        <pc:chgData name="guy Guy" userId="db811541bb211b7b" providerId="LiveId" clId="{0141D814-AA6C-4FE3-A2A8-C0F3FB6F48C9}" dt="2024-05-18T15:22:10.410" v="64" actId="2696"/>
        <pc:sldMkLst>
          <pc:docMk/>
          <pc:sldMk cId="3833709303" sldId="845"/>
        </pc:sldMkLst>
      </pc:sldChg>
      <pc:sldChg chg="modSp mod">
        <pc:chgData name="guy Guy" userId="db811541bb211b7b" providerId="LiveId" clId="{0141D814-AA6C-4FE3-A2A8-C0F3FB6F48C9}" dt="2024-05-18T16:35:29.911" v="735" actId="20577"/>
        <pc:sldMkLst>
          <pc:docMk/>
          <pc:sldMk cId="3612963780" sldId="854"/>
        </pc:sldMkLst>
        <pc:spChg chg="mod">
          <ac:chgData name="guy Guy" userId="db811541bb211b7b" providerId="LiveId" clId="{0141D814-AA6C-4FE3-A2A8-C0F3FB6F48C9}" dt="2024-05-18T16:35:29.911" v="735" actId="20577"/>
          <ac:spMkLst>
            <pc:docMk/>
            <pc:sldMk cId="3612963780" sldId="854"/>
            <ac:spMk id="9" creationId="{9E204A21-5D7B-03BC-C23C-B8C7FD00B0BD}"/>
          </ac:spMkLst>
        </pc:spChg>
      </pc:sldChg>
      <pc:sldChg chg="modSp mod">
        <pc:chgData name="guy Guy" userId="db811541bb211b7b" providerId="LiveId" clId="{0141D814-AA6C-4FE3-A2A8-C0F3FB6F48C9}" dt="2024-05-18T17:19:05.974" v="1087"/>
        <pc:sldMkLst>
          <pc:docMk/>
          <pc:sldMk cId="977476949" sldId="856"/>
        </pc:sldMkLst>
        <pc:spChg chg="mod">
          <ac:chgData name="guy Guy" userId="db811541bb211b7b" providerId="LiveId" clId="{0141D814-AA6C-4FE3-A2A8-C0F3FB6F48C9}" dt="2024-05-18T17:19:05.974" v="1087"/>
          <ac:spMkLst>
            <pc:docMk/>
            <pc:sldMk cId="977476949" sldId="856"/>
            <ac:spMk id="3" creationId="{DA28D876-25DD-A1CE-6847-F0B3ABD8B673}"/>
          </ac:spMkLst>
        </pc:spChg>
      </pc:sldChg>
      <pc:sldChg chg="del">
        <pc:chgData name="guy Guy" userId="db811541bb211b7b" providerId="LiveId" clId="{0141D814-AA6C-4FE3-A2A8-C0F3FB6F48C9}" dt="2024-05-18T15:21:48.685" v="63" actId="2696"/>
        <pc:sldMkLst>
          <pc:docMk/>
          <pc:sldMk cId="3922698998" sldId="860"/>
        </pc:sldMkLst>
      </pc:sldChg>
      <pc:sldChg chg="addSp delSp modSp mod delDesignElem chgLayout">
        <pc:chgData name="guy Guy" userId="db811541bb211b7b" providerId="LiveId" clId="{0141D814-AA6C-4FE3-A2A8-C0F3FB6F48C9}" dt="2024-05-18T16:59:18.610" v="1051" actId="20577"/>
        <pc:sldMkLst>
          <pc:docMk/>
          <pc:sldMk cId="985778653" sldId="861"/>
        </pc:sldMkLst>
        <pc:spChg chg="add del mod ord">
          <ac:chgData name="guy Guy" userId="db811541bb211b7b" providerId="LiveId" clId="{0141D814-AA6C-4FE3-A2A8-C0F3FB6F48C9}" dt="2024-05-18T16:55:37.807" v="754" actId="700"/>
          <ac:spMkLst>
            <pc:docMk/>
            <pc:sldMk cId="985778653" sldId="861"/>
            <ac:spMk id="2" creationId="{0904AFB7-D308-4210-EF18-83066A1AEBE9}"/>
          </ac:spMkLst>
        </pc:spChg>
        <pc:spChg chg="add del mod ord">
          <ac:chgData name="guy Guy" userId="db811541bb211b7b" providerId="LiveId" clId="{0141D814-AA6C-4FE3-A2A8-C0F3FB6F48C9}" dt="2024-05-18T16:55:37.807" v="754" actId="700"/>
          <ac:spMkLst>
            <pc:docMk/>
            <pc:sldMk cId="985778653" sldId="861"/>
            <ac:spMk id="3" creationId="{A2A8E3B0-2F37-4930-8779-B35CFBBA4433}"/>
          </ac:spMkLst>
        </pc:spChg>
        <pc:spChg chg="add mod ord">
          <ac:chgData name="guy Guy" userId="db811541bb211b7b" providerId="LiveId" clId="{0141D814-AA6C-4FE3-A2A8-C0F3FB6F48C9}" dt="2024-05-18T16:59:18.610" v="1051" actId="20577"/>
          <ac:spMkLst>
            <pc:docMk/>
            <pc:sldMk cId="985778653" sldId="861"/>
            <ac:spMk id="4" creationId="{3E3AC78E-098E-C702-893E-423C49C10680}"/>
          </ac:spMkLst>
        </pc:spChg>
        <pc:spChg chg="del mod ord">
          <ac:chgData name="guy Guy" userId="db811541bb211b7b" providerId="LiveId" clId="{0141D814-AA6C-4FE3-A2A8-C0F3FB6F48C9}" dt="2024-05-18T16:55:45.258" v="786" actId="478"/>
          <ac:spMkLst>
            <pc:docMk/>
            <pc:sldMk cId="985778653" sldId="861"/>
            <ac:spMk id="5" creationId="{9439AEE2-8E91-2785-814E-D9C2BDF2942D}"/>
          </ac:spMkLst>
        </pc:spChg>
        <pc:spChg chg="del">
          <ac:chgData name="guy Guy" userId="db811541bb211b7b" providerId="LiveId" clId="{0141D814-AA6C-4FE3-A2A8-C0F3FB6F48C9}" dt="2024-05-18T16:54:34.259" v="741" actId="700"/>
          <ac:spMkLst>
            <pc:docMk/>
            <pc:sldMk cId="985778653" sldId="861"/>
            <ac:spMk id="23" creationId="{657F69E0-C4B0-4BEC-A689-4F8D877F05D4}"/>
          </ac:spMkLst>
        </pc:spChg>
        <pc:spChg chg="del">
          <ac:chgData name="guy Guy" userId="db811541bb211b7b" providerId="LiveId" clId="{0141D814-AA6C-4FE3-A2A8-C0F3FB6F48C9}" dt="2024-05-18T16:54:34.259" v="741" actId="700"/>
          <ac:spMkLst>
            <pc:docMk/>
            <pc:sldMk cId="985778653" sldId="861"/>
            <ac:spMk id="25" creationId="{9F6380B4-6A1C-481E-8408-B4E6C75B9B81}"/>
          </ac:spMkLst>
        </pc:spChg>
      </pc:sldChg>
      <pc:sldChg chg="del">
        <pc:chgData name="guy Guy" userId="db811541bb211b7b" providerId="LiveId" clId="{0141D814-AA6C-4FE3-A2A8-C0F3FB6F48C9}" dt="2024-05-18T17:10:24.680" v="1052" actId="2696"/>
        <pc:sldMkLst>
          <pc:docMk/>
          <pc:sldMk cId="237748781" sldId="862"/>
        </pc:sldMkLst>
      </pc:sldChg>
      <pc:sldChg chg="del">
        <pc:chgData name="guy Guy" userId="db811541bb211b7b" providerId="LiveId" clId="{0141D814-AA6C-4FE3-A2A8-C0F3FB6F48C9}" dt="2024-05-18T17:10:28.604" v="1053" actId="2696"/>
        <pc:sldMkLst>
          <pc:docMk/>
          <pc:sldMk cId="2535227391" sldId="863"/>
        </pc:sldMkLst>
      </pc:sldChg>
      <pc:sldChg chg="del">
        <pc:chgData name="guy Guy" userId="db811541bb211b7b" providerId="LiveId" clId="{0141D814-AA6C-4FE3-A2A8-C0F3FB6F48C9}" dt="2024-05-18T15:40:58.040" v="152" actId="2696"/>
        <pc:sldMkLst>
          <pc:docMk/>
          <pc:sldMk cId="410264933" sldId="868"/>
        </pc:sldMkLst>
      </pc:sldChg>
      <pc:sldChg chg="modSp mod">
        <pc:chgData name="guy Guy" userId="db811541bb211b7b" providerId="LiveId" clId="{0141D814-AA6C-4FE3-A2A8-C0F3FB6F48C9}" dt="2024-05-18T14:42:04.124" v="62" actId="14100"/>
        <pc:sldMkLst>
          <pc:docMk/>
          <pc:sldMk cId="671306807" sldId="870"/>
        </pc:sldMkLst>
        <pc:picChg chg="mod">
          <ac:chgData name="guy Guy" userId="db811541bb211b7b" providerId="LiveId" clId="{0141D814-AA6C-4FE3-A2A8-C0F3FB6F48C9}" dt="2024-05-18T14:42:04.124" v="62" actId="14100"/>
          <ac:picMkLst>
            <pc:docMk/>
            <pc:sldMk cId="671306807" sldId="870"/>
            <ac:picMk id="6" creationId="{0E867D36-CC9B-7D75-BF8C-6BCF4A9D25CE}"/>
          </ac:picMkLst>
        </pc:picChg>
      </pc:sldChg>
      <pc:sldChg chg="modSp mod">
        <pc:chgData name="guy Guy" userId="db811541bb211b7b" providerId="LiveId" clId="{0141D814-AA6C-4FE3-A2A8-C0F3FB6F48C9}" dt="2024-05-18T14:41:15.930" v="61" actId="14100"/>
        <pc:sldMkLst>
          <pc:docMk/>
          <pc:sldMk cId="592552801" sldId="871"/>
        </pc:sldMkLst>
        <pc:picChg chg="mod">
          <ac:chgData name="guy Guy" userId="db811541bb211b7b" providerId="LiveId" clId="{0141D814-AA6C-4FE3-A2A8-C0F3FB6F48C9}" dt="2024-05-18T14:41:15.930" v="61" actId="14100"/>
          <ac:picMkLst>
            <pc:docMk/>
            <pc:sldMk cId="592552801" sldId="871"/>
            <ac:picMk id="4" creationId="{14ADD367-C2FE-39E5-E229-86FA7622F542}"/>
          </ac:picMkLst>
        </pc:picChg>
      </pc:sldChg>
      <pc:sldChg chg="addSp delSp modSp new mod modClrScheme chgLayout">
        <pc:chgData name="guy Guy" userId="db811541bb211b7b" providerId="LiveId" clId="{0141D814-AA6C-4FE3-A2A8-C0F3FB6F48C9}" dt="2024-05-18T15:28:18.422" v="90" actId="20577"/>
        <pc:sldMkLst>
          <pc:docMk/>
          <pc:sldMk cId="2524069783" sldId="872"/>
        </pc:sldMkLst>
        <pc:spChg chg="del mod ord">
          <ac:chgData name="guy Guy" userId="db811541bb211b7b" providerId="LiveId" clId="{0141D814-AA6C-4FE3-A2A8-C0F3FB6F48C9}" dt="2024-05-18T15:23:28.504" v="70" actId="700"/>
          <ac:spMkLst>
            <pc:docMk/>
            <pc:sldMk cId="2524069783" sldId="872"/>
            <ac:spMk id="2" creationId="{708B14AD-0B1F-9D1C-37E5-EEFB7D5E87D2}"/>
          </ac:spMkLst>
        </pc:spChg>
        <pc:spChg chg="del mod ord">
          <ac:chgData name="guy Guy" userId="db811541bb211b7b" providerId="LiveId" clId="{0141D814-AA6C-4FE3-A2A8-C0F3FB6F48C9}" dt="2024-05-18T15:23:28.504" v="70" actId="700"/>
          <ac:spMkLst>
            <pc:docMk/>
            <pc:sldMk cId="2524069783" sldId="872"/>
            <ac:spMk id="3" creationId="{C1061215-A584-03B9-69E9-B000D1C4E491}"/>
          </ac:spMkLst>
        </pc:spChg>
        <pc:spChg chg="add mod ord">
          <ac:chgData name="guy Guy" userId="db811541bb211b7b" providerId="LiveId" clId="{0141D814-AA6C-4FE3-A2A8-C0F3FB6F48C9}" dt="2024-05-18T15:26:09.241" v="85" actId="20577"/>
          <ac:spMkLst>
            <pc:docMk/>
            <pc:sldMk cId="2524069783" sldId="872"/>
            <ac:spMk id="4" creationId="{7F5D6D81-3095-61E6-6874-DADADA08CA60}"/>
          </ac:spMkLst>
        </pc:spChg>
        <pc:spChg chg="add mod ord">
          <ac:chgData name="guy Guy" userId="db811541bb211b7b" providerId="LiveId" clId="{0141D814-AA6C-4FE3-A2A8-C0F3FB6F48C9}" dt="2024-05-18T15:27:42.715" v="87" actId="255"/>
          <ac:spMkLst>
            <pc:docMk/>
            <pc:sldMk cId="2524069783" sldId="872"/>
            <ac:spMk id="5" creationId="{478EF1C1-41FE-2436-3699-D8D983456100}"/>
          </ac:spMkLst>
        </pc:spChg>
        <pc:spChg chg="add mod ord">
          <ac:chgData name="guy Guy" userId="db811541bb211b7b" providerId="LiveId" clId="{0141D814-AA6C-4FE3-A2A8-C0F3FB6F48C9}" dt="2024-05-18T15:28:18.422" v="90" actId="20577"/>
          <ac:spMkLst>
            <pc:docMk/>
            <pc:sldMk cId="2524069783" sldId="872"/>
            <ac:spMk id="6" creationId="{F2B565AA-9AEE-D459-B348-B15162029AF7}"/>
          </ac:spMkLst>
        </pc:spChg>
      </pc:sldChg>
      <pc:sldChg chg="delSp modSp new mod">
        <pc:chgData name="guy Guy" userId="db811541bb211b7b" providerId="LiveId" clId="{0141D814-AA6C-4FE3-A2A8-C0F3FB6F48C9}" dt="2024-05-18T15:30:01.176" v="103" actId="27636"/>
        <pc:sldMkLst>
          <pc:docMk/>
          <pc:sldMk cId="3890041872" sldId="873"/>
        </pc:sldMkLst>
        <pc:spChg chg="del">
          <ac:chgData name="guy Guy" userId="db811541bb211b7b" providerId="LiveId" clId="{0141D814-AA6C-4FE3-A2A8-C0F3FB6F48C9}" dt="2024-05-18T15:28:33.034" v="91" actId="478"/>
          <ac:spMkLst>
            <pc:docMk/>
            <pc:sldMk cId="3890041872" sldId="873"/>
            <ac:spMk id="2" creationId="{D0FB52BA-8CCC-7F16-8E47-C4F864423440}"/>
          </ac:spMkLst>
        </pc:spChg>
        <pc:spChg chg="mod">
          <ac:chgData name="guy Guy" userId="db811541bb211b7b" providerId="LiveId" clId="{0141D814-AA6C-4FE3-A2A8-C0F3FB6F48C9}" dt="2024-05-18T15:30:01.171" v="102" actId="27636"/>
          <ac:spMkLst>
            <pc:docMk/>
            <pc:sldMk cId="3890041872" sldId="873"/>
            <ac:spMk id="3" creationId="{02C51E6D-4191-969A-DA42-C87D24B5639A}"/>
          </ac:spMkLst>
        </pc:spChg>
        <pc:spChg chg="mod">
          <ac:chgData name="guy Guy" userId="db811541bb211b7b" providerId="LiveId" clId="{0141D814-AA6C-4FE3-A2A8-C0F3FB6F48C9}" dt="2024-05-18T15:30:01.176" v="103" actId="27636"/>
          <ac:spMkLst>
            <pc:docMk/>
            <pc:sldMk cId="3890041872" sldId="873"/>
            <ac:spMk id="4" creationId="{889ABD86-7D02-6DB4-2CC6-729B1FCE9264}"/>
          </ac:spMkLst>
        </pc:spChg>
      </pc:sldChg>
      <pc:sldChg chg="delSp modSp new mod">
        <pc:chgData name="guy Guy" userId="db811541bb211b7b" providerId="LiveId" clId="{0141D814-AA6C-4FE3-A2A8-C0F3FB6F48C9}" dt="2024-05-18T15:33:41.750" v="118" actId="20577"/>
        <pc:sldMkLst>
          <pc:docMk/>
          <pc:sldMk cId="3596412080" sldId="874"/>
        </pc:sldMkLst>
        <pc:spChg chg="del">
          <ac:chgData name="guy Guy" userId="db811541bb211b7b" providerId="LiveId" clId="{0141D814-AA6C-4FE3-A2A8-C0F3FB6F48C9}" dt="2024-05-18T15:30:56.155" v="104" actId="478"/>
          <ac:spMkLst>
            <pc:docMk/>
            <pc:sldMk cId="3596412080" sldId="874"/>
            <ac:spMk id="2" creationId="{80198185-C33D-D0F6-E612-19541C473CAC}"/>
          </ac:spMkLst>
        </pc:spChg>
        <pc:spChg chg="mod">
          <ac:chgData name="guy Guy" userId="db811541bb211b7b" providerId="LiveId" clId="{0141D814-AA6C-4FE3-A2A8-C0F3FB6F48C9}" dt="2024-05-18T15:33:10.310" v="114" actId="20577"/>
          <ac:spMkLst>
            <pc:docMk/>
            <pc:sldMk cId="3596412080" sldId="874"/>
            <ac:spMk id="3" creationId="{519ED347-B3DB-DBCF-29BF-B0E2A9BD8D14}"/>
          </ac:spMkLst>
        </pc:spChg>
        <pc:spChg chg="mod">
          <ac:chgData name="guy Guy" userId="db811541bb211b7b" providerId="LiveId" clId="{0141D814-AA6C-4FE3-A2A8-C0F3FB6F48C9}" dt="2024-05-18T15:33:41.750" v="118" actId="20577"/>
          <ac:spMkLst>
            <pc:docMk/>
            <pc:sldMk cId="3596412080" sldId="874"/>
            <ac:spMk id="4" creationId="{890B70BC-9B96-56D9-764E-1E22450AB2CD}"/>
          </ac:spMkLst>
        </pc:spChg>
      </pc:sldChg>
      <pc:sldChg chg="delSp modSp new mod">
        <pc:chgData name="guy Guy" userId="db811541bb211b7b" providerId="LiveId" clId="{0141D814-AA6C-4FE3-A2A8-C0F3FB6F48C9}" dt="2024-05-18T15:36:26.433" v="127"/>
        <pc:sldMkLst>
          <pc:docMk/>
          <pc:sldMk cId="3699615739" sldId="875"/>
        </pc:sldMkLst>
        <pc:spChg chg="del">
          <ac:chgData name="guy Guy" userId="db811541bb211b7b" providerId="LiveId" clId="{0141D814-AA6C-4FE3-A2A8-C0F3FB6F48C9}" dt="2024-05-18T15:34:28.934" v="119" actId="478"/>
          <ac:spMkLst>
            <pc:docMk/>
            <pc:sldMk cId="3699615739" sldId="875"/>
            <ac:spMk id="2" creationId="{A23F9459-2E51-C43F-0C0D-5646632B42B1}"/>
          </ac:spMkLst>
        </pc:spChg>
        <pc:spChg chg="mod">
          <ac:chgData name="guy Guy" userId="db811541bb211b7b" providerId="LiveId" clId="{0141D814-AA6C-4FE3-A2A8-C0F3FB6F48C9}" dt="2024-05-18T15:36:06.723" v="126"/>
          <ac:spMkLst>
            <pc:docMk/>
            <pc:sldMk cId="3699615739" sldId="875"/>
            <ac:spMk id="3" creationId="{E0E8E7D1-248A-59A2-56C6-9E4B3561CEF6}"/>
          </ac:spMkLst>
        </pc:spChg>
        <pc:spChg chg="mod">
          <ac:chgData name="guy Guy" userId="db811541bb211b7b" providerId="LiveId" clId="{0141D814-AA6C-4FE3-A2A8-C0F3FB6F48C9}" dt="2024-05-18T15:36:26.433" v="127"/>
          <ac:spMkLst>
            <pc:docMk/>
            <pc:sldMk cId="3699615739" sldId="875"/>
            <ac:spMk id="4" creationId="{11F6AFF2-D541-C392-F3C6-C2B859FD94BD}"/>
          </ac:spMkLst>
        </pc:spChg>
      </pc:sldChg>
      <pc:sldChg chg="delSp modSp new mod">
        <pc:chgData name="guy Guy" userId="db811541bb211b7b" providerId="LiveId" clId="{0141D814-AA6C-4FE3-A2A8-C0F3FB6F48C9}" dt="2024-05-18T15:38:37.532" v="138" actId="255"/>
        <pc:sldMkLst>
          <pc:docMk/>
          <pc:sldMk cId="2264070602" sldId="876"/>
        </pc:sldMkLst>
        <pc:spChg chg="del">
          <ac:chgData name="guy Guy" userId="db811541bb211b7b" providerId="LiveId" clId="{0141D814-AA6C-4FE3-A2A8-C0F3FB6F48C9}" dt="2024-05-18T15:36:36.057" v="128" actId="478"/>
          <ac:spMkLst>
            <pc:docMk/>
            <pc:sldMk cId="2264070602" sldId="876"/>
            <ac:spMk id="2" creationId="{813B09FD-C502-806A-2F11-AFF9D82B48CE}"/>
          </ac:spMkLst>
        </pc:spChg>
        <pc:spChg chg="mod">
          <ac:chgData name="guy Guy" userId="db811541bb211b7b" providerId="LiveId" clId="{0141D814-AA6C-4FE3-A2A8-C0F3FB6F48C9}" dt="2024-05-18T15:37:58.361" v="136" actId="255"/>
          <ac:spMkLst>
            <pc:docMk/>
            <pc:sldMk cId="2264070602" sldId="876"/>
            <ac:spMk id="3" creationId="{B7A09492-A9C8-FBDC-8E8C-7BACA3C3B423}"/>
          </ac:spMkLst>
        </pc:spChg>
        <pc:spChg chg="mod">
          <ac:chgData name="guy Guy" userId="db811541bb211b7b" providerId="LiveId" clId="{0141D814-AA6C-4FE3-A2A8-C0F3FB6F48C9}" dt="2024-05-18T15:38:37.532" v="138" actId="255"/>
          <ac:spMkLst>
            <pc:docMk/>
            <pc:sldMk cId="2264070602" sldId="876"/>
            <ac:spMk id="4" creationId="{A03AC34E-42CA-DB88-3E12-8E7D62D50DD9}"/>
          </ac:spMkLst>
        </pc:spChg>
      </pc:sldChg>
      <pc:sldChg chg="delSp modSp new mod">
        <pc:chgData name="guy Guy" userId="db811541bb211b7b" providerId="LiveId" clId="{0141D814-AA6C-4FE3-A2A8-C0F3FB6F48C9}" dt="2024-05-18T15:40:37.198" v="151" actId="255"/>
        <pc:sldMkLst>
          <pc:docMk/>
          <pc:sldMk cId="3314081629" sldId="877"/>
        </pc:sldMkLst>
        <pc:spChg chg="del">
          <ac:chgData name="guy Guy" userId="db811541bb211b7b" providerId="LiveId" clId="{0141D814-AA6C-4FE3-A2A8-C0F3FB6F48C9}" dt="2024-05-18T15:39:07.525" v="139" actId="478"/>
          <ac:spMkLst>
            <pc:docMk/>
            <pc:sldMk cId="3314081629" sldId="877"/>
            <ac:spMk id="2" creationId="{4A6D61AD-F637-2B2C-C814-A03FB43578DC}"/>
          </ac:spMkLst>
        </pc:spChg>
        <pc:spChg chg="mod">
          <ac:chgData name="guy Guy" userId="db811541bb211b7b" providerId="LiveId" clId="{0141D814-AA6C-4FE3-A2A8-C0F3FB6F48C9}" dt="2024-05-18T15:39:56.153" v="149" actId="27636"/>
          <ac:spMkLst>
            <pc:docMk/>
            <pc:sldMk cId="3314081629" sldId="877"/>
            <ac:spMk id="3" creationId="{9B642C57-2F7D-59D3-EC65-9EC1505F0E13}"/>
          </ac:spMkLst>
        </pc:spChg>
        <pc:spChg chg="mod">
          <ac:chgData name="guy Guy" userId="db811541bb211b7b" providerId="LiveId" clId="{0141D814-AA6C-4FE3-A2A8-C0F3FB6F48C9}" dt="2024-05-18T15:40:37.198" v="151" actId="255"/>
          <ac:spMkLst>
            <pc:docMk/>
            <pc:sldMk cId="3314081629" sldId="877"/>
            <ac:spMk id="4" creationId="{FD8AC4FC-7ACE-1E9C-E149-C818F4058A8A}"/>
          </ac:spMkLst>
        </pc:spChg>
      </pc:sldChg>
      <pc:sldChg chg="delSp modSp new mod">
        <pc:chgData name="guy Guy" userId="db811541bb211b7b" providerId="LiveId" clId="{0141D814-AA6C-4FE3-A2A8-C0F3FB6F48C9}" dt="2024-05-18T15:43:18.574" v="181" actId="20577"/>
        <pc:sldMkLst>
          <pc:docMk/>
          <pc:sldMk cId="1929163566" sldId="878"/>
        </pc:sldMkLst>
        <pc:spChg chg="del">
          <ac:chgData name="guy Guy" userId="db811541bb211b7b" providerId="LiveId" clId="{0141D814-AA6C-4FE3-A2A8-C0F3FB6F48C9}" dt="2024-05-18T15:41:10.107" v="156" actId="478"/>
          <ac:spMkLst>
            <pc:docMk/>
            <pc:sldMk cId="1929163566" sldId="878"/>
            <ac:spMk id="2" creationId="{2B8E0787-C44A-45B7-039B-D9E04AE93CBE}"/>
          </ac:spMkLst>
        </pc:spChg>
        <pc:spChg chg="mod">
          <ac:chgData name="guy Guy" userId="db811541bb211b7b" providerId="LiveId" clId="{0141D814-AA6C-4FE3-A2A8-C0F3FB6F48C9}" dt="2024-05-18T15:42:31.043" v="175" actId="20577"/>
          <ac:spMkLst>
            <pc:docMk/>
            <pc:sldMk cId="1929163566" sldId="878"/>
            <ac:spMk id="3" creationId="{55ECC204-FE6F-5D8B-D5DC-C3A7F107EF3F}"/>
          </ac:spMkLst>
        </pc:spChg>
        <pc:spChg chg="mod">
          <ac:chgData name="guy Guy" userId="db811541bb211b7b" providerId="LiveId" clId="{0141D814-AA6C-4FE3-A2A8-C0F3FB6F48C9}" dt="2024-05-18T15:43:18.574" v="181" actId="20577"/>
          <ac:spMkLst>
            <pc:docMk/>
            <pc:sldMk cId="1929163566" sldId="878"/>
            <ac:spMk id="4" creationId="{C924DB2C-9671-1B12-8D70-F979AC5D0762}"/>
          </ac:spMkLst>
        </pc:spChg>
      </pc:sldChg>
      <pc:sldChg chg="delSp modSp new mod">
        <pc:chgData name="guy Guy" userId="db811541bb211b7b" providerId="LiveId" clId="{0141D814-AA6C-4FE3-A2A8-C0F3FB6F48C9}" dt="2024-05-18T15:46:17.428" v="192"/>
        <pc:sldMkLst>
          <pc:docMk/>
          <pc:sldMk cId="356333339" sldId="879"/>
        </pc:sldMkLst>
        <pc:spChg chg="del">
          <ac:chgData name="guy Guy" userId="db811541bb211b7b" providerId="LiveId" clId="{0141D814-AA6C-4FE3-A2A8-C0F3FB6F48C9}" dt="2024-05-18T15:45:08.718" v="186" actId="478"/>
          <ac:spMkLst>
            <pc:docMk/>
            <pc:sldMk cId="356333339" sldId="879"/>
            <ac:spMk id="2" creationId="{474ADB60-D34D-17F4-4E66-678A7ABE2CC0}"/>
          </ac:spMkLst>
        </pc:spChg>
        <pc:spChg chg="mod">
          <ac:chgData name="guy Guy" userId="db811541bb211b7b" providerId="LiveId" clId="{0141D814-AA6C-4FE3-A2A8-C0F3FB6F48C9}" dt="2024-05-18T15:45:37.846" v="191"/>
          <ac:spMkLst>
            <pc:docMk/>
            <pc:sldMk cId="356333339" sldId="879"/>
            <ac:spMk id="3" creationId="{7023932D-B113-14F6-A0A3-8F7D99900A82}"/>
          </ac:spMkLst>
        </pc:spChg>
        <pc:spChg chg="mod">
          <ac:chgData name="guy Guy" userId="db811541bb211b7b" providerId="LiveId" clId="{0141D814-AA6C-4FE3-A2A8-C0F3FB6F48C9}" dt="2024-05-18T15:46:17.428" v="192"/>
          <ac:spMkLst>
            <pc:docMk/>
            <pc:sldMk cId="356333339" sldId="879"/>
            <ac:spMk id="4" creationId="{3F853D50-A0B3-F8E6-56E1-77DE7D28B1A2}"/>
          </ac:spMkLst>
        </pc:spChg>
      </pc:sldChg>
      <pc:sldChg chg="modSp new mod">
        <pc:chgData name="guy Guy" userId="db811541bb211b7b" providerId="LiveId" clId="{0141D814-AA6C-4FE3-A2A8-C0F3FB6F48C9}" dt="2024-05-18T15:48:31.401" v="200"/>
        <pc:sldMkLst>
          <pc:docMk/>
          <pc:sldMk cId="294458766" sldId="880"/>
        </pc:sldMkLst>
        <pc:spChg chg="mod">
          <ac:chgData name="guy Guy" userId="db811541bb211b7b" providerId="LiveId" clId="{0141D814-AA6C-4FE3-A2A8-C0F3FB6F48C9}" dt="2024-05-18T15:47:51.480" v="194"/>
          <ac:spMkLst>
            <pc:docMk/>
            <pc:sldMk cId="294458766" sldId="880"/>
            <ac:spMk id="2" creationId="{FCD594CB-E436-41EC-DC22-06A6C3C1058B}"/>
          </ac:spMkLst>
        </pc:spChg>
        <pc:spChg chg="mod">
          <ac:chgData name="guy Guy" userId="db811541bb211b7b" providerId="LiveId" clId="{0141D814-AA6C-4FE3-A2A8-C0F3FB6F48C9}" dt="2024-05-18T15:48:15.434" v="199"/>
          <ac:spMkLst>
            <pc:docMk/>
            <pc:sldMk cId="294458766" sldId="880"/>
            <ac:spMk id="3" creationId="{F133BDDC-B1E2-7F55-6C8D-D8D9130ADA32}"/>
          </ac:spMkLst>
        </pc:spChg>
        <pc:spChg chg="mod">
          <ac:chgData name="guy Guy" userId="db811541bb211b7b" providerId="LiveId" clId="{0141D814-AA6C-4FE3-A2A8-C0F3FB6F48C9}" dt="2024-05-18T15:48:31.401" v="200"/>
          <ac:spMkLst>
            <pc:docMk/>
            <pc:sldMk cId="294458766" sldId="880"/>
            <ac:spMk id="4" creationId="{210988F3-418A-1B00-5C5D-3418A5C7079A}"/>
          </ac:spMkLst>
        </pc:spChg>
      </pc:sldChg>
      <pc:sldChg chg="modSp new mod">
        <pc:chgData name="guy Guy" userId="db811541bb211b7b" providerId="LiveId" clId="{0141D814-AA6C-4FE3-A2A8-C0F3FB6F48C9}" dt="2024-05-18T16:35:49.862" v="736" actId="207"/>
        <pc:sldMkLst>
          <pc:docMk/>
          <pc:sldMk cId="3124058126" sldId="881"/>
        </pc:sldMkLst>
        <pc:spChg chg="mod">
          <ac:chgData name="guy Guy" userId="db811541bb211b7b" providerId="LiveId" clId="{0141D814-AA6C-4FE3-A2A8-C0F3FB6F48C9}" dt="2024-05-18T15:51:31.452" v="210" actId="14100"/>
          <ac:spMkLst>
            <pc:docMk/>
            <pc:sldMk cId="3124058126" sldId="881"/>
            <ac:spMk id="2" creationId="{73282CC8-BC8F-767C-AD1B-2BB26747DA28}"/>
          </ac:spMkLst>
        </pc:spChg>
        <pc:spChg chg="mod">
          <ac:chgData name="guy Guy" userId="db811541bb211b7b" providerId="LiveId" clId="{0141D814-AA6C-4FE3-A2A8-C0F3FB6F48C9}" dt="2024-05-18T15:57:40.863" v="369" actId="20577"/>
          <ac:spMkLst>
            <pc:docMk/>
            <pc:sldMk cId="3124058126" sldId="881"/>
            <ac:spMk id="3" creationId="{459E10A5-57E6-9E78-98A5-665D86B44F70}"/>
          </ac:spMkLst>
        </pc:spChg>
        <pc:spChg chg="mod">
          <ac:chgData name="guy Guy" userId="db811541bb211b7b" providerId="LiveId" clId="{0141D814-AA6C-4FE3-A2A8-C0F3FB6F48C9}" dt="2024-05-18T16:35:49.862" v="736" actId="207"/>
          <ac:spMkLst>
            <pc:docMk/>
            <pc:sldMk cId="3124058126" sldId="881"/>
            <ac:spMk id="4" creationId="{A44FD305-22B3-3738-D48A-FC1EA919D923}"/>
          </ac:spMkLst>
        </pc:spChg>
      </pc:sldChg>
      <pc:sldChg chg="delSp modSp new mod">
        <pc:chgData name="guy Guy" userId="db811541bb211b7b" providerId="LiveId" clId="{0141D814-AA6C-4FE3-A2A8-C0F3FB6F48C9}" dt="2024-05-18T16:40:07.385" v="740"/>
        <pc:sldMkLst>
          <pc:docMk/>
          <pc:sldMk cId="2571692863" sldId="882"/>
        </pc:sldMkLst>
        <pc:spChg chg="del">
          <ac:chgData name="guy Guy" userId="db811541bb211b7b" providerId="LiveId" clId="{0141D814-AA6C-4FE3-A2A8-C0F3FB6F48C9}" dt="2024-05-18T16:39:51.108" v="739" actId="478"/>
          <ac:spMkLst>
            <pc:docMk/>
            <pc:sldMk cId="2571692863" sldId="882"/>
            <ac:spMk id="2" creationId="{D0451FC9-D9F1-6265-0AF4-0F4891452286}"/>
          </ac:spMkLst>
        </pc:spChg>
        <pc:spChg chg="mod">
          <ac:chgData name="guy Guy" userId="db811541bb211b7b" providerId="LiveId" clId="{0141D814-AA6C-4FE3-A2A8-C0F3FB6F48C9}" dt="2024-05-18T16:40:07.385" v="740"/>
          <ac:spMkLst>
            <pc:docMk/>
            <pc:sldMk cId="2571692863" sldId="882"/>
            <ac:spMk id="3" creationId="{B2C7D18A-15CE-0FDD-F9C4-ACAE2D64EF7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6" name="Shape 176"/>
          <p:cNvSpPr>
            <a:spLocks noGrp="1" noRot="1" noChangeAspect="1"/>
          </p:cNvSpPr>
          <p:nvPr>
            <p:ph type="sldImg"/>
          </p:nvPr>
        </p:nvSpPr>
        <p:spPr>
          <a:xfrm>
            <a:off x="417513" y="677863"/>
            <a:ext cx="6030912" cy="3394075"/>
          </a:xfrm>
          <a:prstGeom prst="rect">
            <a:avLst/>
          </a:prstGeom>
        </p:spPr>
        <p:txBody>
          <a:bodyPr/>
          <a:lstStyle/>
          <a:p>
            <a:endParaRPr/>
          </a:p>
        </p:txBody>
      </p:sp>
      <p:sp>
        <p:nvSpPr>
          <p:cNvPr id="177" name="Shape 177"/>
          <p:cNvSpPr>
            <a:spLocks noGrp="1"/>
          </p:cNvSpPr>
          <p:nvPr>
            <p:ph type="body" sz="quarter" idx="1"/>
          </p:nvPr>
        </p:nvSpPr>
        <p:spPr>
          <a:xfrm>
            <a:off x="915459" y="4297403"/>
            <a:ext cx="5035021" cy="4071223"/>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8954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6"/>
            <a:ext cx="18288000" cy="4775200"/>
          </a:xfrm>
        </p:spPr>
        <p:txBody>
          <a:bodyPr anchor="b"/>
          <a:lstStyle>
            <a:lvl1pPr algn="ctr">
              <a:defRPr sz="12000"/>
            </a:lvl1pPr>
          </a:lstStyle>
          <a:p>
            <a:r>
              <a:rPr lang="en-US"/>
              <a:t>Click to edit Master title style</a:t>
            </a:r>
            <a:endParaRPr lang="en-US" dirty="0"/>
          </a:p>
        </p:txBody>
      </p:sp>
      <p:sp>
        <p:nvSpPr>
          <p:cNvPr id="3" name="Subtitle 2"/>
          <p:cNvSpPr>
            <a:spLocks noGrp="1"/>
          </p:cNvSpPr>
          <p:nvPr>
            <p:ph type="subTitle" idx="1"/>
          </p:nvPr>
        </p:nvSpPr>
        <p:spPr>
          <a:xfrm>
            <a:off x="3048000" y="7204076"/>
            <a:ext cx="18288000" cy="3311524"/>
          </a:xfr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23000976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3460869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676400" y="730250"/>
            <a:ext cx="15468600" cy="1162367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29189325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el en foto">
    <p:bg>
      <p:bgPr>
        <a:noFill/>
        <a:effectLst/>
      </p:bgPr>
    </p:bg>
    <p:spTree>
      <p:nvGrpSpPr>
        <p:cNvPr id="1" name=""/>
        <p:cNvGrpSpPr/>
        <p:nvPr/>
      </p:nvGrpSpPr>
      <p:grpSpPr>
        <a:xfrm>
          <a:off x="0" y="0"/>
          <a:ext cx="0" cy="0"/>
          <a:chOff x="0" y="0"/>
          <a:chExt cx="0" cy="0"/>
        </a:xfrm>
      </p:grpSpPr>
      <p:sp>
        <p:nvSpPr>
          <p:cNvPr id="21" name="11FEABF4-7467-437D-A3E6-C5ECD428142D.jpeg"/>
          <p:cNvSpPr>
            <a:spLocks noGrp="1"/>
          </p:cNvSpPr>
          <p:nvPr>
            <p:ph type="pic" idx="21"/>
          </p:nvPr>
        </p:nvSpPr>
        <p:spPr>
          <a:xfrm>
            <a:off x="0" y="-1253874"/>
            <a:ext cx="24384000" cy="16223748"/>
          </a:xfrm>
          <a:prstGeom prst="rect">
            <a:avLst/>
          </a:prstGeom>
        </p:spPr>
        <p:txBody>
          <a:bodyPr lIns="91439" tIns="45719" rIns="91439" bIns="45719">
            <a:noAutofit/>
          </a:bodyPr>
          <a:lstStyle/>
          <a:p>
            <a:endParaRPr/>
          </a:p>
        </p:txBody>
      </p:sp>
      <p:sp>
        <p:nvSpPr>
          <p:cNvPr id="22" name="Hoofdtekst - niveau één…"/>
          <p:cNvSpPr txBox="1">
            <a:spLocks noGrp="1"/>
          </p:cNvSpPr>
          <p:nvPr>
            <p:ph type="body" sz="quarter" idx="1" hasCustomPrompt="1"/>
          </p:nvPr>
        </p:nvSpPr>
        <p:spPr>
          <a:xfrm>
            <a:off x="1934123" y="8646839"/>
            <a:ext cx="21945601" cy="2095501"/>
          </a:xfrm>
          <a:prstGeom prst="rect">
            <a:avLst/>
          </a:prstGeom>
        </p:spPr>
        <p:txBody>
          <a:bodyPr/>
          <a:lstStyle>
            <a:lvl1pPr>
              <a:lnSpc>
                <a:spcPct val="90000"/>
              </a:lnSpc>
              <a:spcBef>
                <a:spcPts val="0"/>
              </a:spcBef>
              <a:defRPr sz="5200" spc="-52">
                <a:solidFill>
                  <a:srgbClr val="FFFFFF"/>
                </a:solidFill>
              </a:defRPr>
            </a:lvl1pPr>
            <a:lvl2pPr>
              <a:lnSpc>
                <a:spcPct val="90000"/>
              </a:lnSpc>
              <a:spcBef>
                <a:spcPts val="0"/>
              </a:spcBef>
              <a:defRPr sz="5200" spc="-52">
                <a:solidFill>
                  <a:srgbClr val="FFFFFF"/>
                </a:solidFill>
              </a:defRPr>
            </a:lvl2pPr>
            <a:lvl3pPr>
              <a:lnSpc>
                <a:spcPct val="90000"/>
              </a:lnSpc>
              <a:spcBef>
                <a:spcPts val="0"/>
              </a:spcBef>
              <a:defRPr sz="5200" spc="-52">
                <a:solidFill>
                  <a:srgbClr val="FFFFFF"/>
                </a:solidFill>
              </a:defRPr>
            </a:lvl3pPr>
            <a:lvl4pPr>
              <a:lnSpc>
                <a:spcPct val="90000"/>
              </a:lnSpc>
              <a:spcBef>
                <a:spcPts val="0"/>
              </a:spcBef>
              <a:defRPr sz="5200" spc="-52">
                <a:solidFill>
                  <a:srgbClr val="FFFFFF"/>
                </a:solidFill>
              </a:defRPr>
            </a:lvl4pPr>
            <a:lvl5pPr>
              <a:lnSpc>
                <a:spcPct val="90000"/>
              </a:lnSpc>
              <a:spcBef>
                <a:spcPts val="0"/>
              </a:spcBef>
              <a:defRPr sz="5200" spc="-52">
                <a:solidFill>
                  <a:srgbClr val="FFFFFF"/>
                </a:solidFill>
              </a:defRPr>
            </a:lvl5pPr>
          </a:lstStyle>
          <a:p>
            <a:r>
              <a:t>Ondertitel presentatie</a:t>
            </a:r>
          </a:p>
          <a:p>
            <a:pPr lvl="1"/>
            <a:endParaRPr/>
          </a:p>
          <a:p>
            <a:pPr lvl="2"/>
            <a:endParaRPr/>
          </a:p>
          <a:p>
            <a:pPr lvl="3"/>
            <a:endParaRPr/>
          </a:p>
          <a:p>
            <a:pPr lvl="4"/>
            <a:endParaRPr/>
          </a:p>
        </p:txBody>
      </p:sp>
      <p:sp>
        <p:nvSpPr>
          <p:cNvPr id="23" name="Naam presentatie"/>
          <p:cNvSpPr txBox="1">
            <a:spLocks noGrp="1"/>
          </p:cNvSpPr>
          <p:nvPr>
            <p:ph type="title" hasCustomPrompt="1"/>
          </p:nvPr>
        </p:nvSpPr>
        <p:spPr>
          <a:xfrm>
            <a:off x="1934123" y="3120814"/>
            <a:ext cx="21945601" cy="5524501"/>
          </a:xfrm>
          <a:prstGeom prst="rect">
            <a:avLst/>
          </a:prstGeom>
        </p:spPr>
        <p:txBody>
          <a:bodyPr/>
          <a:lstStyle>
            <a:lvl1pPr defTabSz="584200">
              <a:defRPr sz="22000" spc="-2199">
                <a:solidFill>
                  <a:schemeClr val="accent4">
                    <a:hueOff val="-647545"/>
                    <a:lumOff val="-4635"/>
                  </a:schemeClr>
                </a:solidFill>
              </a:defRPr>
            </a:lvl1pPr>
          </a:lstStyle>
          <a:p>
            <a:r>
              <a:t>Naam presentatie</a:t>
            </a:r>
          </a:p>
        </p:txBody>
      </p:sp>
      <p:sp>
        <p:nvSpPr>
          <p:cNvPr id="24" name="Creation Time 2020"/>
          <p:cNvSpPr txBox="1">
            <a:spLocks noGrp="1"/>
          </p:cNvSpPr>
          <p:nvPr>
            <p:ph type="body" sz="quarter" idx="22" hasCustomPrompt="1"/>
          </p:nvPr>
        </p:nvSpPr>
        <p:spPr>
          <a:xfrm>
            <a:off x="1219200" y="1917700"/>
            <a:ext cx="21945600" cy="711200"/>
          </a:xfrm>
          <a:prstGeom prst="rect">
            <a:avLst/>
          </a:prstGeom>
        </p:spPr>
        <p:txBody>
          <a:bodyPr anchor="ctr"/>
          <a:lstStyle>
            <a:lvl1pPr defTabSz="825500">
              <a:lnSpc>
                <a:spcPct val="120000"/>
              </a:lnSpc>
              <a:spcBef>
                <a:spcPts val="0"/>
              </a:spcBef>
              <a:defRPr sz="3600" cap="all">
                <a:solidFill>
                  <a:srgbClr val="FFFFFF"/>
                </a:solidFill>
              </a:defRPr>
            </a:lvl1pPr>
          </a:lstStyle>
          <a:p>
            <a:r>
              <a:t>Auteur en datum</a:t>
            </a:r>
          </a:p>
        </p:txBody>
      </p:sp>
      <p:sp>
        <p:nvSpPr>
          <p:cNvPr id="25" name="Dianumm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859183294"/>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Holy communion">
    <p:spTree>
      <p:nvGrpSpPr>
        <p:cNvPr id="1" name=""/>
        <p:cNvGrpSpPr/>
        <p:nvPr/>
      </p:nvGrpSpPr>
      <p:grpSpPr>
        <a:xfrm>
          <a:off x="0" y="0"/>
          <a:ext cx="0" cy="0"/>
          <a:chOff x="0" y="0"/>
          <a:chExt cx="0" cy="0"/>
        </a:xfrm>
      </p:grpSpPr>
      <p:sp>
        <p:nvSpPr>
          <p:cNvPr id="122" name="Hoofdtekst - niveau één…"/>
          <p:cNvSpPr txBox="1">
            <a:spLocks noGrp="1"/>
          </p:cNvSpPr>
          <p:nvPr>
            <p:ph type="body" sz="half" idx="1" hasCustomPrompt="1"/>
          </p:nvPr>
        </p:nvSpPr>
        <p:spPr>
          <a:xfrm>
            <a:off x="1219200" y="2809539"/>
            <a:ext cx="11186532" cy="9687261"/>
          </a:xfrm>
          <a:prstGeom prst="rect">
            <a:avLst/>
          </a:prstGeom>
        </p:spPr>
        <p:txBody>
          <a:bodyPr/>
          <a:lstStyle>
            <a:lvl1pPr marL="685800" indent="-685800">
              <a:buClr>
                <a:schemeClr val="accent5"/>
              </a:buClr>
              <a:buSzPct val="250000"/>
              <a:buChar char="-"/>
            </a:lvl1pPr>
            <a:lvl2pPr marL="1371600" indent="-685800">
              <a:buClr>
                <a:schemeClr val="accent5"/>
              </a:buClr>
              <a:buSzPct val="250000"/>
              <a:buChar char="-"/>
            </a:lvl2pPr>
            <a:lvl3pPr marL="2057400" indent="-685800">
              <a:buClr>
                <a:schemeClr val="accent5"/>
              </a:buClr>
              <a:buSzPct val="250000"/>
              <a:buChar char="-"/>
            </a:lvl3pPr>
            <a:lvl4pPr marL="2743200" indent="-685800">
              <a:buClr>
                <a:schemeClr val="accent5"/>
              </a:buClr>
              <a:buSzPct val="250000"/>
              <a:buChar char="-"/>
            </a:lvl4pPr>
            <a:lvl5pPr marL="3429000" indent="-685800">
              <a:buClr>
                <a:schemeClr val="accent5"/>
              </a:buClr>
              <a:buSzPct val="250000"/>
              <a:buChar char="-"/>
            </a:lvl5pPr>
          </a:lstStyle>
          <a:p>
            <a:r>
              <a:t>Dia-opsommingstekst</a:t>
            </a:r>
          </a:p>
          <a:p>
            <a:pPr lvl="1"/>
            <a:endParaRPr/>
          </a:p>
          <a:p>
            <a:pPr lvl="2"/>
            <a:endParaRPr/>
          </a:p>
          <a:p>
            <a:pPr lvl="3"/>
            <a:endParaRPr/>
          </a:p>
          <a:p>
            <a:pPr lvl="4"/>
            <a:endParaRPr/>
          </a:p>
        </p:txBody>
      </p:sp>
      <p:sp>
        <p:nvSpPr>
          <p:cNvPr id="123" name="Naam dia"/>
          <p:cNvSpPr txBox="1">
            <a:spLocks noGrp="1"/>
          </p:cNvSpPr>
          <p:nvPr>
            <p:ph type="title" hasCustomPrompt="1"/>
          </p:nvPr>
        </p:nvSpPr>
        <p:spPr>
          <a:xfrm>
            <a:off x="1219200" y="600562"/>
            <a:ext cx="11186532" cy="1743073"/>
          </a:xfrm>
          <a:prstGeom prst="rect">
            <a:avLst/>
          </a:prstGeom>
        </p:spPr>
        <p:txBody>
          <a:bodyPr anchor="ctr"/>
          <a:lstStyle>
            <a:lvl1pPr>
              <a:defRPr spc="-750" baseline="0">
                <a:solidFill>
                  <a:schemeClr val="accent5"/>
                </a:solidFill>
              </a:defRPr>
            </a:lvl1pPr>
          </a:lstStyle>
          <a:p>
            <a:r>
              <a:rPr dirty="0" err="1"/>
              <a:t>Naam</a:t>
            </a:r>
            <a:r>
              <a:rPr dirty="0"/>
              <a:t> </a:t>
            </a:r>
            <a:r>
              <a:rPr dirty="0" err="1"/>
              <a:t>dia</a:t>
            </a:r>
            <a:endParaRPr dirty="0"/>
          </a:p>
        </p:txBody>
      </p:sp>
      <p:sp>
        <p:nvSpPr>
          <p:cNvPr id="124" name="Rechthoek"/>
          <p:cNvSpPr/>
          <p:nvPr/>
        </p:nvSpPr>
        <p:spPr>
          <a:xfrm>
            <a:off x="12699716" y="0"/>
            <a:ext cx="11709684" cy="13716000"/>
          </a:xfrm>
          <a:prstGeom prst="rect">
            <a:avLst/>
          </a:prstGeom>
          <a:solidFill>
            <a:schemeClr val="accent5"/>
          </a:solidFill>
          <a:ln w="12700">
            <a:miter lim="400000"/>
          </a:ln>
        </p:spPr>
        <p:txBody>
          <a:bodyPr lIns="50800" tIns="50800" rIns="50800" bIns="50800" anchor="ctr"/>
          <a:lstStyle/>
          <a:p>
            <a:pPr>
              <a:lnSpc>
                <a:spcPct val="120000"/>
              </a:lnSpc>
              <a:defRPr sz="3000" cap="all">
                <a:solidFill>
                  <a:srgbClr val="FFFFFF"/>
                </a:solidFill>
                <a:latin typeface="Proxima Nova Extrabold"/>
                <a:ea typeface="Proxima Nova Extrabold"/>
                <a:cs typeface="Proxima Nova Extrabold"/>
                <a:sym typeface="Proxima Nova Extrabold"/>
              </a:defRPr>
            </a:pPr>
            <a:endParaRPr/>
          </a:p>
        </p:txBody>
      </p:sp>
      <p:sp>
        <p:nvSpPr>
          <p:cNvPr id="126" name="Dianumm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7" name="Afbeelding" descr="Afbeelding">
            <a:extLst>
              <a:ext uri="{FF2B5EF4-FFF2-40B4-BE49-F238E27FC236}">
                <a16:creationId xmlns:a16="http://schemas.microsoft.com/office/drawing/2014/main" id="{FD4A28D1-DA29-8746-BF45-5802BCAD84AA}"/>
              </a:ext>
            </a:extLst>
          </p:cNvPr>
          <p:cNvPicPr>
            <a:picLocks noChangeAspect="1"/>
          </p:cNvPicPr>
          <p:nvPr userDrawn="1"/>
        </p:nvPicPr>
        <p:blipFill>
          <a:blip r:embed="rId2"/>
          <a:srcRect l="31820" r="13964"/>
          <a:stretch>
            <a:fillRect/>
          </a:stretch>
        </p:blipFill>
        <p:spPr>
          <a:xfrm>
            <a:off x="13255614" y="-64443"/>
            <a:ext cx="10388601" cy="130683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pic>
    </p:spTree>
    <p:extLst>
      <p:ext uri="{BB962C8B-B14F-4D97-AF65-F5344CB8AC3E}">
        <p14:creationId xmlns:p14="http://schemas.microsoft.com/office/powerpoint/2010/main" val="2245914132"/>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Mededelingen">
    <p:spTree>
      <p:nvGrpSpPr>
        <p:cNvPr id="1" name=""/>
        <p:cNvGrpSpPr/>
        <p:nvPr/>
      </p:nvGrpSpPr>
      <p:grpSpPr>
        <a:xfrm>
          <a:off x="0" y="0"/>
          <a:ext cx="0" cy="0"/>
          <a:chOff x="0" y="0"/>
          <a:chExt cx="0" cy="0"/>
        </a:xfrm>
      </p:grpSpPr>
      <p:sp>
        <p:nvSpPr>
          <p:cNvPr id="32" name="Hoofdtekst - niveau één…"/>
          <p:cNvSpPr txBox="1">
            <a:spLocks noGrp="1"/>
          </p:cNvSpPr>
          <p:nvPr>
            <p:ph type="body" sz="quarter" idx="1" hasCustomPrompt="1"/>
          </p:nvPr>
        </p:nvSpPr>
        <p:spPr>
          <a:xfrm>
            <a:off x="690950" y="9930331"/>
            <a:ext cx="10896223" cy="2785776"/>
          </a:xfrm>
          <a:prstGeom prst="rect">
            <a:avLst/>
          </a:prstGeom>
        </p:spPr>
        <p:txBody>
          <a:bodyPr/>
          <a:lstStyle>
            <a:lvl1pPr marL="685800" indent="-685800">
              <a:buClr>
                <a:schemeClr val="accent4">
                  <a:hueOff val="-647545"/>
                  <a:lumOff val="-4635"/>
                </a:schemeClr>
              </a:buClr>
              <a:buSzPct val="250000"/>
              <a:buChar char="-"/>
            </a:lvl1pPr>
            <a:lvl2pPr marL="1371600" indent="-685800">
              <a:buClr>
                <a:schemeClr val="accent4">
                  <a:hueOff val="-647545"/>
                  <a:lumOff val="-4635"/>
                </a:schemeClr>
              </a:buClr>
              <a:buSzPct val="250000"/>
              <a:buChar char="-"/>
            </a:lvl2pPr>
            <a:lvl3pPr marL="2057400" indent="-685800">
              <a:buClr>
                <a:schemeClr val="accent4">
                  <a:hueOff val="-647545"/>
                  <a:lumOff val="-4635"/>
                </a:schemeClr>
              </a:buClr>
              <a:buSzPct val="250000"/>
              <a:buChar char="-"/>
            </a:lvl3pPr>
            <a:lvl4pPr marL="2743200" indent="-685800">
              <a:buClr>
                <a:schemeClr val="accent4">
                  <a:hueOff val="-647545"/>
                  <a:lumOff val="-4635"/>
                </a:schemeClr>
              </a:buClr>
              <a:buSzPct val="250000"/>
              <a:buChar char="-"/>
            </a:lvl4pPr>
            <a:lvl5pPr marL="3429000" indent="-685800">
              <a:buClr>
                <a:schemeClr val="accent4">
                  <a:hueOff val="-647545"/>
                  <a:lumOff val="-4635"/>
                </a:schemeClr>
              </a:buClr>
              <a:buSzPct val="250000"/>
              <a:buChar char="-"/>
            </a:lvl5pPr>
          </a:lstStyle>
          <a:p>
            <a:r>
              <a:t>Dia-opsommingstekst</a:t>
            </a:r>
          </a:p>
          <a:p>
            <a:pPr lvl="1"/>
            <a:endParaRPr/>
          </a:p>
          <a:p>
            <a:pPr lvl="2"/>
            <a:endParaRPr/>
          </a:p>
          <a:p>
            <a:pPr lvl="3"/>
            <a:endParaRPr/>
          </a:p>
          <a:p>
            <a:pPr lvl="4"/>
            <a:endParaRPr/>
          </a:p>
        </p:txBody>
      </p:sp>
      <p:sp>
        <p:nvSpPr>
          <p:cNvPr id="33" name="Naam dia"/>
          <p:cNvSpPr txBox="1">
            <a:spLocks noGrp="1"/>
          </p:cNvSpPr>
          <p:nvPr>
            <p:ph type="title" hasCustomPrompt="1"/>
          </p:nvPr>
        </p:nvSpPr>
        <p:spPr>
          <a:xfrm>
            <a:off x="1219200" y="498512"/>
            <a:ext cx="8356600" cy="1716028"/>
          </a:xfrm>
          <a:prstGeom prst="rect">
            <a:avLst/>
          </a:prstGeom>
        </p:spPr>
        <p:txBody>
          <a:bodyPr anchor="ctr"/>
          <a:lstStyle>
            <a:lvl1pPr>
              <a:defRPr spc="-750" baseline="0">
                <a:solidFill>
                  <a:srgbClr val="FF9200"/>
                </a:solidFill>
              </a:defRPr>
            </a:lvl1pPr>
          </a:lstStyle>
          <a:p>
            <a:r>
              <a:rPr dirty="0" err="1"/>
              <a:t>Naam</a:t>
            </a:r>
            <a:r>
              <a:rPr dirty="0"/>
              <a:t> </a:t>
            </a:r>
            <a:r>
              <a:rPr dirty="0" err="1"/>
              <a:t>dia</a:t>
            </a:r>
            <a:endParaRPr dirty="0"/>
          </a:p>
        </p:txBody>
      </p:sp>
      <p:sp>
        <p:nvSpPr>
          <p:cNvPr id="34" name="Rechthoek"/>
          <p:cNvSpPr/>
          <p:nvPr/>
        </p:nvSpPr>
        <p:spPr>
          <a:xfrm>
            <a:off x="12185745" y="0"/>
            <a:ext cx="12223655" cy="13716000"/>
          </a:xfrm>
          <a:prstGeom prst="rect">
            <a:avLst/>
          </a:prstGeom>
          <a:solidFill>
            <a:schemeClr val="accent4">
              <a:hueOff val="-647545"/>
              <a:lumOff val="-4635"/>
            </a:schemeClr>
          </a:solidFill>
          <a:ln w="12700">
            <a:miter lim="400000"/>
          </a:ln>
        </p:spPr>
        <p:txBody>
          <a:bodyPr lIns="50800" tIns="50800" rIns="50800" bIns="50800" anchor="ctr"/>
          <a:lstStyle/>
          <a:p>
            <a:pPr>
              <a:lnSpc>
                <a:spcPct val="120000"/>
              </a:lnSpc>
              <a:defRPr sz="3000" cap="all">
                <a:latin typeface="Proxima Nova Extrabold"/>
                <a:ea typeface="Proxima Nova Extrabold"/>
                <a:cs typeface="Proxima Nova Extrabold"/>
                <a:sym typeface="Proxima Nova Extrabold"/>
              </a:defRPr>
            </a:pPr>
            <a:endParaRPr/>
          </a:p>
        </p:txBody>
      </p:sp>
      <p:sp>
        <p:nvSpPr>
          <p:cNvPr id="37" name="Dianumm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3" name="Afbeelding 2">
            <a:extLst>
              <a:ext uri="{FF2B5EF4-FFF2-40B4-BE49-F238E27FC236}">
                <a16:creationId xmlns:a16="http://schemas.microsoft.com/office/drawing/2014/main" id="{1EEB46A3-B48C-7F4E-AF64-14297CCCB9B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1403" r="22436"/>
          <a:stretch/>
        </p:blipFill>
        <p:spPr>
          <a:xfrm>
            <a:off x="12653618" y="0"/>
            <a:ext cx="11019693" cy="13080999"/>
          </a:xfrm>
          <a:prstGeom prst="rect">
            <a:avLst/>
          </a:prstGeom>
        </p:spPr>
      </p:pic>
    </p:spTree>
    <p:extLst>
      <p:ext uri="{BB962C8B-B14F-4D97-AF65-F5344CB8AC3E}">
        <p14:creationId xmlns:p14="http://schemas.microsoft.com/office/powerpoint/2010/main" val="3050327895"/>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smtClean="0"/>
              <a:t>5/18/2024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2010179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p:spPr>
        <p:txBody>
          <a:bodyPr anchor="b"/>
          <a:lstStyle>
            <a:lvl1pPr>
              <a:defRPr sz="12000"/>
            </a:lvl1pPr>
          </a:lstStyle>
          <a:p>
            <a:r>
              <a:rPr lang="en-US"/>
              <a:t>Click to edit Master title style</a:t>
            </a:r>
            <a:endParaRPr lang="en-US" dirty="0"/>
          </a:p>
        </p:txBody>
      </p:sp>
      <p:sp>
        <p:nvSpPr>
          <p:cNvPr id="3" name="Text Placeholder 2"/>
          <p:cNvSpPr>
            <a:spLocks noGrp="1"/>
          </p:cNvSpPr>
          <p:nvPr>
            <p:ph type="body" idx="1"/>
          </p:nvPr>
        </p:nvSpPr>
        <p:spPr>
          <a:xfrm>
            <a:off x="1663700" y="9178927"/>
            <a:ext cx="21031200" cy="3000374"/>
          </a:xfr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36110784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676400" y="3651250"/>
            <a:ext cx="10363200"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2344400" y="3651250"/>
            <a:ext cx="10363200"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t>5/18/2024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3157562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679577" y="3362326"/>
            <a:ext cx="10315574"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4" name="Content Placeholder 3"/>
          <p:cNvSpPr>
            <a:spLocks noGrp="1"/>
          </p:cNvSpPr>
          <p:nvPr>
            <p:ph sz="half" idx="2"/>
          </p:nvPr>
        </p:nvSpPr>
        <p:spPr>
          <a:xfrm>
            <a:off x="1679577" y="5010150"/>
            <a:ext cx="10315574"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2344400" y="3362326"/>
            <a:ext cx="10366376"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6" name="Content Placeholder 5"/>
          <p:cNvSpPr>
            <a:spLocks noGrp="1"/>
          </p:cNvSpPr>
          <p:nvPr>
            <p:ph sz="quarter" idx="4"/>
          </p:nvPr>
        </p:nvSpPr>
        <p:spPr>
          <a:xfrm>
            <a:off x="12344400" y="5010150"/>
            <a:ext cx="10366376"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5/18/2024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39320548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5/18/2024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37781307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5/18/2024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1354708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p:spPr>
        <p:txBody>
          <a:bodyPr anchor="b"/>
          <a:lstStyle>
            <a:lvl1pPr>
              <a:defRPr sz="6400"/>
            </a:lvl1pPr>
          </a:lstStyle>
          <a:p>
            <a:r>
              <a:rPr lang="en-US"/>
              <a:t>Click to edit Master title style</a:t>
            </a:r>
            <a:endParaRPr lang="en-US" dirty="0"/>
          </a:p>
        </p:txBody>
      </p:sp>
      <p:sp>
        <p:nvSpPr>
          <p:cNvPr id="3" name="Content Placeholder 2"/>
          <p:cNvSpPr>
            <a:spLocks noGrp="1"/>
          </p:cNvSpPr>
          <p:nvPr>
            <p:ph idx="1"/>
          </p:nvPr>
        </p:nvSpPr>
        <p:spPr>
          <a:xfrm>
            <a:off x="10366376" y="1974851"/>
            <a:ext cx="12344400" cy="974725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1959403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p:spPr>
        <p:txBody>
          <a:bodyPr anchor="b"/>
          <a:lstStyle>
            <a:lvl1pPr>
              <a:defRPr sz="6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366376" y="1974851"/>
            <a:ext cx="12344400" cy="9747250"/>
          </a:xfrm>
        </p:spPr>
        <p:txBody>
          <a:bodyPr anchor="t"/>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r>
              <a:rPr lang="en-US"/>
              <a:t>Click icon to add picture</a:t>
            </a:r>
            <a:endParaRPr lang="en-US" dirty="0"/>
          </a:p>
        </p:txBody>
      </p:sp>
      <p:sp>
        <p:nvSpPr>
          <p:cNvPr id="4" name="Text Placeholder 3"/>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21547652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6400" y="730251"/>
            <a:ext cx="21031200" cy="265112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676400" y="3651250"/>
            <a:ext cx="21031200" cy="87026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676400" y="12712701"/>
            <a:ext cx="5486400"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B61BEF0D-F0BB-DE4B-95CE-6DB70DBA9567}" type="datetimeFigureOut">
              <a:rPr lang="en-US" smtClean="0"/>
              <a:pPr/>
              <a:t>5/18/2024</a:t>
            </a:fld>
            <a:endParaRPr lang="en-US" dirty="0"/>
          </a:p>
        </p:txBody>
      </p:sp>
      <p:sp>
        <p:nvSpPr>
          <p:cNvPr id="5" name="Footer Placeholder 4"/>
          <p:cNvSpPr>
            <a:spLocks noGrp="1"/>
          </p:cNvSpPr>
          <p:nvPr>
            <p:ph type="ftr" sz="quarter" idx="3"/>
          </p:nvPr>
        </p:nvSpPr>
        <p:spPr>
          <a:xfrm>
            <a:off x="8077200" y="12712701"/>
            <a:ext cx="8229600"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7221200" y="12712701"/>
            <a:ext cx="5486400"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86CB4B4D-7CA3-9044-876B-883B54F8677D}" type="slidenum">
              <a:rPr lang="en-US" smtClean="0"/>
              <a:t>‹#›</a:t>
            </a:fld>
            <a:endParaRPr lang="en-US"/>
          </a:p>
        </p:txBody>
      </p:sp>
    </p:spTree>
    <p:extLst>
      <p:ext uri="{BB962C8B-B14F-4D97-AF65-F5344CB8AC3E}">
        <p14:creationId xmlns:p14="http://schemas.microsoft.com/office/powerpoint/2010/main" val="3443706457"/>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35" r:id="rId13"/>
    <p:sldLayoutId id="2147483736" r:id="rId14"/>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englishchurch-liege.be" TargetMode="External"/><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179" name="11FEABF4-7467-437D-A3E6-C5ECD428142D.jpeg" descr="11FEABF4-7467-437D-A3E6-C5ECD428142D.jpeg"/>
          <p:cNvPicPr>
            <a:picLocks noGrp="1" noChangeAspect="1"/>
          </p:cNvPicPr>
          <p:nvPr>
            <p:ph type="pic" idx="21"/>
          </p:nvPr>
        </p:nvPicPr>
        <p:blipFill>
          <a:blip r:embed="rId2"/>
          <a:srcRect l="2" r="2"/>
          <a:stretch>
            <a:fillRect/>
          </a:stretch>
        </p:blipFill>
        <p:spPr>
          <a:prstGeom prst="rect">
            <a:avLst/>
          </a:prstGeom>
        </p:spPr>
      </p:pic>
      <p:sp>
        <p:nvSpPr>
          <p:cNvPr id="180" name="THE ENGLISH CHURCH OF LIEGE…"/>
          <p:cNvSpPr txBox="1">
            <a:spLocks noGrp="1"/>
          </p:cNvSpPr>
          <p:nvPr>
            <p:ph type="body" sz="quarter" idx="1"/>
          </p:nvPr>
        </p:nvSpPr>
        <p:spPr>
          <a:xfrm>
            <a:off x="1219200" y="10538140"/>
            <a:ext cx="21945600" cy="2810823"/>
          </a:xfrm>
          <a:prstGeom prst="rect">
            <a:avLst/>
          </a:prstGeom>
        </p:spPr>
        <p:txBody>
          <a:bodyPr/>
          <a:lstStyle/>
          <a:p>
            <a:pPr>
              <a:defRPr sz="3600" spc="-36"/>
            </a:pPr>
            <a:r>
              <a:rPr dirty="0"/>
              <a:t>THE ENGLISH CHURCH OF LIEGE</a:t>
            </a:r>
          </a:p>
          <a:p>
            <a:pPr>
              <a:defRPr sz="3600" spc="-36"/>
            </a:pPr>
            <a:r>
              <a:rPr u="sng" dirty="0">
                <a:hlinkClick r:id="rId3"/>
              </a:rPr>
              <a:t>www.englishchurch-liege.be</a:t>
            </a:r>
          </a:p>
          <a:p>
            <a:pPr>
              <a:defRPr sz="3600" spc="-36"/>
            </a:pPr>
            <a:r>
              <a:rPr dirty="0"/>
              <a:t>(YouTube and Facebook channels ‘The English Church Liege)</a:t>
            </a:r>
          </a:p>
          <a:p>
            <a:pPr>
              <a:defRPr sz="3600" spc="-36"/>
            </a:pPr>
            <a:r>
              <a:rPr dirty="0"/>
              <a:t>contact:</a:t>
            </a:r>
            <a:r>
              <a:rPr lang="fr-FR" dirty="0"/>
              <a:t> chaplain@englishchurch-liege.be</a:t>
            </a:r>
            <a:endParaRPr dirty="0"/>
          </a:p>
        </p:txBody>
      </p:sp>
      <p:sp>
        <p:nvSpPr>
          <p:cNvPr id="181" name="Trinity 18"/>
          <p:cNvSpPr txBox="1">
            <a:spLocks noGrp="1"/>
          </p:cNvSpPr>
          <p:nvPr>
            <p:ph type="title"/>
          </p:nvPr>
        </p:nvSpPr>
        <p:spPr>
          <a:xfrm>
            <a:off x="1219200" y="3881120"/>
            <a:ext cx="21945600" cy="4795520"/>
          </a:xfrm>
          <a:prstGeom prst="rect">
            <a:avLst/>
          </a:prstGeom>
        </p:spPr>
        <p:txBody>
          <a:bodyPr>
            <a:normAutofit fontScale="90000"/>
          </a:bodyPr>
          <a:lstStyle/>
          <a:p>
            <a:r>
              <a:rPr lang="fr-FR" dirty="0"/>
              <a:t>PENTECOST  </a:t>
            </a:r>
            <a:br>
              <a:rPr lang="fr-FR" dirty="0"/>
            </a:br>
            <a:r>
              <a:rPr lang="fr-FR" dirty="0"/>
              <a:t>Communion </a:t>
            </a:r>
            <a:endParaRPr dirty="0"/>
          </a:p>
        </p:txBody>
      </p:sp>
      <p:sp>
        <p:nvSpPr>
          <p:cNvPr id="182" name="October 11, 2020"/>
          <p:cNvSpPr txBox="1">
            <a:spLocks noGrp="1"/>
          </p:cNvSpPr>
          <p:nvPr>
            <p:ph type="body" sz="quarter" idx="22"/>
          </p:nvPr>
        </p:nvSpPr>
        <p:spPr>
          <a:xfrm>
            <a:off x="1219200" y="528320"/>
            <a:ext cx="21945600" cy="1117600"/>
          </a:xfrm>
          <a:prstGeom prst="rect">
            <a:avLst/>
          </a:prstGeom>
        </p:spPr>
        <p:txBody>
          <a:bodyPr>
            <a:normAutofit/>
          </a:bodyPr>
          <a:lstStyle/>
          <a:p>
            <a:r>
              <a:rPr lang="nl-NL" dirty="0"/>
              <a:t>19 MAY</a:t>
            </a:r>
            <a:r>
              <a:rPr dirty="0"/>
              <a:t> 202</a:t>
            </a:r>
            <a:r>
              <a:rPr lang="nl-NL" dirty="0"/>
              <a:t>4 </a:t>
            </a:r>
            <a:endParaRPr dirty="0"/>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D8313-A282-E1FF-88FD-493A62BC8138}"/>
              </a:ext>
            </a:extLst>
          </p:cNvPr>
          <p:cNvSpPr>
            <a:spLocks noGrp="1"/>
          </p:cNvSpPr>
          <p:nvPr>
            <p:ph type="title"/>
          </p:nvPr>
        </p:nvSpPr>
        <p:spPr>
          <a:xfrm>
            <a:off x="1676400" y="730251"/>
            <a:ext cx="21031200" cy="1911349"/>
          </a:xfrm>
        </p:spPr>
        <p:txBody>
          <a:bodyPr/>
          <a:lstStyle/>
          <a:p>
            <a:pPr algn="ctr"/>
            <a:r>
              <a:rPr lang="fr-FR" b="1" dirty="0">
                <a:latin typeface="+mn-lt"/>
              </a:rPr>
              <a:t>The </a:t>
            </a:r>
            <a:r>
              <a:rPr lang="fr-FR" b="1" dirty="0" err="1">
                <a:latin typeface="+mn-lt"/>
              </a:rPr>
              <a:t>Collect</a:t>
            </a:r>
            <a:r>
              <a:rPr lang="fr-FR" b="1" dirty="0">
                <a:latin typeface="+mn-lt"/>
              </a:rPr>
              <a:t>/ Oraison</a:t>
            </a:r>
            <a:endParaRPr lang="en-US" b="1" dirty="0">
              <a:latin typeface="+mn-lt"/>
            </a:endParaRPr>
          </a:p>
        </p:txBody>
      </p:sp>
      <p:sp>
        <p:nvSpPr>
          <p:cNvPr id="3" name="Content Placeholder 2">
            <a:extLst>
              <a:ext uri="{FF2B5EF4-FFF2-40B4-BE49-F238E27FC236}">
                <a16:creationId xmlns:a16="http://schemas.microsoft.com/office/drawing/2014/main" id="{3D3B564D-EF62-973E-51C0-4C1975377471}"/>
              </a:ext>
            </a:extLst>
          </p:cNvPr>
          <p:cNvSpPr>
            <a:spLocks noGrp="1"/>
          </p:cNvSpPr>
          <p:nvPr>
            <p:ph sz="half" idx="1"/>
          </p:nvPr>
        </p:nvSpPr>
        <p:spPr>
          <a:xfrm>
            <a:off x="1676400" y="2641600"/>
            <a:ext cx="10363200" cy="10200640"/>
          </a:xfrm>
        </p:spPr>
        <p:txBody>
          <a:bodyPr>
            <a:normAutofit/>
          </a:bodyPr>
          <a:lstStyle/>
          <a:p>
            <a:pPr marL="0" indent="0">
              <a:buNone/>
            </a:pPr>
            <a:r>
              <a:rPr lang="fr-FR" sz="7200" b="1" dirty="0"/>
              <a:t>Holy Spirit, sent by the Father, </a:t>
            </a:r>
            <a:r>
              <a:rPr lang="fr-FR" sz="7200" b="1" dirty="0" err="1"/>
              <a:t>ignite</a:t>
            </a:r>
            <a:r>
              <a:rPr lang="fr-FR" sz="7200" b="1" dirty="0"/>
              <a:t> in us </a:t>
            </a:r>
            <a:r>
              <a:rPr lang="fr-FR" sz="7200" b="1" dirty="0" err="1"/>
              <a:t>your</a:t>
            </a:r>
            <a:r>
              <a:rPr lang="fr-FR" sz="7200" b="1" dirty="0"/>
              <a:t> </a:t>
            </a:r>
            <a:r>
              <a:rPr lang="fr-FR" sz="7200" b="1" dirty="0" err="1"/>
              <a:t>holy</a:t>
            </a:r>
            <a:r>
              <a:rPr lang="fr-FR" sz="7200" b="1" dirty="0"/>
              <a:t> </a:t>
            </a:r>
            <a:r>
              <a:rPr lang="fr-FR" sz="7200" b="1" dirty="0" err="1"/>
              <a:t>fire</a:t>
            </a:r>
            <a:r>
              <a:rPr lang="fr-FR" sz="7200" b="1" dirty="0"/>
              <a:t>; </a:t>
            </a:r>
            <a:r>
              <a:rPr lang="fr-FR" sz="7200" b="1" dirty="0" err="1"/>
              <a:t>stengthen</a:t>
            </a:r>
            <a:r>
              <a:rPr lang="fr-FR" sz="7200" b="1" dirty="0"/>
              <a:t> us </a:t>
            </a:r>
            <a:r>
              <a:rPr lang="fr-FR" sz="7200" b="1" dirty="0" err="1"/>
              <a:t>with</a:t>
            </a:r>
            <a:r>
              <a:rPr lang="fr-FR" sz="7200" b="1" dirty="0"/>
              <a:t> the gift of </a:t>
            </a:r>
            <a:r>
              <a:rPr lang="fr-FR" sz="7200" b="1" dirty="0" err="1"/>
              <a:t>faith</a:t>
            </a:r>
            <a:r>
              <a:rPr lang="fr-FR" sz="7200" b="1" dirty="0"/>
              <a:t>, revive </a:t>
            </a:r>
            <a:r>
              <a:rPr lang="fr-FR" sz="7200" b="1" dirty="0" err="1"/>
              <a:t>our</a:t>
            </a:r>
            <a:r>
              <a:rPr lang="fr-FR" sz="7200" b="1" dirty="0"/>
              <a:t> </a:t>
            </a:r>
            <a:r>
              <a:rPr lang="fr-FR" sz="7200" b="1" dirty="0" err="1"/>
              <a:t>church</a:t>
            </a:r>
            <a:r>
              <a:rPr lang="fr-FR" sz="7200" b="1" dirty="0"/>
              <a:t> </a:t>
            </a:r>
            <a:r>
              <a:rPr lang="fr-FR" sz="7200" b="1" dirty="0" err="1"/>
              <a:t>with</a:t>
            </a:r>
            <a:r>
              <a:rPr lang="fr-FR" sz="7200" b="1" dirty="0"/>
              <a:t> the gift of </a:t>
            </a:r>
            <a:r>
              <a:rPr lang="fr-FR" sz="7200" b="1" dirty="0" err="1"/>
              <a:t>your</a:t>
            </a:r>
            <a:r>
              <a:rPr lang="fr-FR" sz="7200" b="1" dirty="0"/>
              <a:t> love, and </a:t>
            </a:r>
            <a:r>
              <a:rPr lang="fr-FR" sz="7200" b="1" dirty="0" err="1"/>
              <a:t>renew</a:t>
            </a:r>
            <a:r>
              <a:rPr lang="fr-FR" sz="7200" b="1" dirty="0"/>
              <a:t> the face of the </a:t>
            </a:r>
            <a:r>
              <a:rPr lang="fr-FR" sz="7200" b="1" dirty="0" err="1"/>
              <a:t>earth</a:t>
            </a:r>
            <a:r>
              <a:rPr lang="fr-FR" sz="7200" b="1" dirty="0"/>
              <a:t>, </a:t>
            </a:r>
            <a:r>
              <a:rPr lang="fr-FR" sz="7200" b="1" dirty="0" err="1"/>
              <a:t>through</a:t>
            </a:r>
            <a:r>
              <a:rPr lang="fr-FR" sz="7200" b="1" dirty="0"/>
              <a:t> </a:t>
            </a:r>
            <a:r>
              <a:rPr lang="fr-FR" sz="7200" b="1" dirty="0" err="1"/>
              <a:t>Jesus</a:t>
            </a:r>
            <a:r>
              <a:rPr lang="fr-FR" sz="7200" b="1" dirty="0"/>
              <a:t> Christ </a:t>
            </a:r>
            <a:r>
              <a:rPr lang="fr-FR" sz="7200" b="1" dirty="0" err="1"/>
              <a:t>our</a:t>
            </a:r>
            <a:r>
              <a:rPr lang="fr-FR" sz="7200" b="1" dirty="0"/>
              <a:t> Lord. Amen</a:t>
            </a:r>
            <a:endParaRPr lang="en-US" sz="7200" b="1" dirty="0"/>
          </a:p>
        </p:txBody>
      </p:sp>
      <p:sp>
        <p:nvSpPr>
          <p:cNvPr id="4" name="Content Placeholder 3">
            <a:extLst>
              <a:ext uri="{FF2B5EF4-FFF2-40B4-BE49-F238E27FC236}">
                <a16:creationId xmlns:a16="http://schemas.microsoft.com/office/drawing/2014/main" id="{D3E46105-52A8-3896-A964-148234998D9E}"/>
              </a:ext>
            </a:extLst>
          </p:cNvPr>
          <p:cNvSpPr>
            <a:spLocks noGrp="1"/>
          </p:cNvSpPr>
          <p:nvPr>
            <p:ph sz="half" idx="2"/>
          </p:nvPr>
        </p:nvSpPr>
        <p:spPr>
          <a:xfrm>
            <a:off x="12344400" y="2641600"/>
            <a:ext cx="10363200" cy="10200640"/>
          </a:xfrm>
        </p:spPr>
        <p:txBody>
          <a:bodyPr>
            <a:normAutofit/>
          </a:bodyPr>
          <a:lstStyle/>
          <a:p>
            <a:pPr marL="0" indent="0">
              <a:buNone/>
            </a:pPr>
            <a:r>
              <a:rPr lang="fr-FR" sz="8000" dirty="0">
                <a:solidFill>
                  <a:schemeClr val="accent1"/>
                </a:solidFill>
              </a:rPr>
              <a:t>Saint Esprit, envoyé par le Père, allume en nous ton feu saint ; fortifies nous avec le don de la foi, fortifies notre église avec le don de  l’amour et renouvelles la face de la terre, par Jésus-Christ notre Seigneur. </a:t>
            </a:r>
            <a:r>
              <a:rPr lang="fr-FR" sz="8000" b="1" dirty="0">
                <a:solidFill>
                  <a:schemeClr val="accent1"/>
                </a:solidFill>
              </a:rPr>
              <a:t>Amen</a:t>
            </a:r>
            <a:endParaRPr lang="en-US" sz="8000" b="1" dirty="0">
              <a:solidFill>
                <a:schemeClr val="accent1"/>
              </a:solidFill>
            </a:endParaRPr>
          </a:p>
        </p:txBody>
      </p:sp>
    </p:spTree>
    <p:extLst>
      <p:ext uri="{BB962C8B-B14F-4D97-AF65-F5344CB8AC3E}">
        <p14:creationId xmlns:p14="http://schemas.microsoft.com/office/powerpoint/2010/main" val="13889010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22AFAD5-B144-5EB2-A35C-2E1BCD8245C9}"/>
              </a:ext>
            </a:extLst>
          </p:cNvPr>
          <p:cNvSpPr>
            <a:spLocks noGrp="1"/>
          </p:cNvSpPr>
          <p:nvPr>
            <p:ph type="title"/>
          </p:nvPr>
        </p:nvSpPr>
        <p:spPr>
          <a:xfrm>
            <a:off x="1676400" y="730251"/>
            <a:ext cx="21031200" cy="1468663"/>
          </a:xfrm>
        </p:spPr>
        <p:txBody>
          <a:bodyPr/>
          <a:lstStyle/>
          <a:p>
            <a:pPr algn="ctr"/>
            <a:r>
              <a:rPr lang="fr-FR" b="1" dirty="0">
                <a:latin typeface="+mn-lt"/>
              </a:rPr>
              <a:t>THE PEACE – LA PAIX</a:t>
            </a:r>
            <a:endParaRPr lang="en-US" b="1" dirty="0">
              <a:latin typeface="+mn-lt"/>
            </a:endParaRPr>
          </a:p>
        </p:txBody>
      </p:sp>
      <p:sp>
        <p:nvSpPr>
          <p:cNvPr id="5" name="Content Placeholder 4">
            <a:extLst>
              <a:ext uri="{FF2B5EF4-FFF2-40B4-BE49-F238E27FC236}">
                <a16:creationId xmlns:a16="http://schemas.microsoft.com/office/drawing/2014/main" id="{9A45E900-0299-7D0A-58E2-19009F7DCCDA}"/>
              </a:ext>
            </a:extLst>
          </p:cNvPr>
          <p:cNvSpPr>
            <a:spLocks noGrp="1"/>
          </p:cNvSpPr>
          <p:nvPr>
            <p:ph sz="half" idx="1"/>
          </p:nvPr>
        </p:nvSpPr>
        <p:spPr>
          <a:xfrm>
            <a:off x="1676400" y="2416629"/>
            <a:ext cx="10363200" cy="10569120"/>
          </a:xfrm>
        </p:spPr>
        <p:txBody>
          <a:bodyPr/>
          <a:lstStyle/>
          <a:p>
            <a:pPr marL="0" indent="0">
              <a:buNone/>
            </a:pPr>
            <a:r>
              <a:rPr lang="en-GB" sz="6600" dirty="0"/>
              <a:t>“Let the peace of Christ rule in your hearts, since as members of one body you are called to peace”.</a:t>
            </a:r>
          </a:p>
          <a:p>
            <a:pPr marL="0" indent="0">
              <a:buNone/>
            </a:pPr>
            <a:endParaRPr lang="en-GB" dirty="0"/>
          </a:p>
          <a:p>
            <a:pPr marL="0" indent="0">
              <a:buNone/>
            </a:pPr>
            <a:r>
              <a:rPr lang="en-GB" sz="7200" dirty="0"/>
              <a:t>The peace of the Lord be always with you,</a:t>
            </a:r>
          </a:p>
          <a:p>
            <a:pPr marL="0" indent="0">
              <a:buNone/>
            </a:pPr>
            <a:r>
              <a:rPr lang="en-US" sz="7200" b="1" dirty="0"/>
              <a:t>All    and also with you.</a:t>
            </a:r>
          </a:p>
          <a:p>
            <a:pPr marL="0" indent="0">
              <a:buNone/>
            </a:pPr>
            <a:endParaRPr lang="en-GB" dirty="0"/>
          </a:p>
          <a:p>
            <a:pPr marL="0" indent="0">
              <a:buNone/>
            </a:pPr>
            <a:endParaRPr lang="en-US" dirty="0"/>
          </a:p>
        </p:txBody>
      </p:sp>
      <p:sp>
        <p:nvSpPr>
          <p:cNvPr id="6" name="Content Placeholder 5">
            <a:extLst>
              <a:ext uri="{FF2B5EF4-FFF2-40B4-BE49-F238E27FC236}">
                <a16:creationId xmlns:a16="http://schemas.microsoft.com/office/drawing/2014/main" id="{9A813D68-CD5A-373D-5C4A-C031B7773DD8}"/>
              </a:ext>
            </a:extLst>
          </p:cNvPr>
          <p:cNvSpPr>
            <a:spLocks noGrp="1"/>
          </p:cNvSpPr>
          <p:nvPr>
            <p:ph sz="half" idx="2"/>
          </p:nvPr>
        </p:nvSpPr>
        <p:spPr>
          <a:xfrm>
            <a:off x="12344400" y="2416629"/>
            <a:ext cx="10363200" cy="10406742"/>
          </a:xfrm>
        </p:spPr>
        <p:txBody>
          <a:bodyPr/>
          <a:lstStyle/>
          <a:p>
            <a:pPr marL="0" indent="0">
              <a:buNone/>
            </a:pPr>
            <a:r>
              <a:rPr lang="fr-FR" sz="6600" dirty="0">
                <a:solidFill>
                  <a:schemeClr val="accent1"/>
                </a:solidFill>
              </a:rPr>
              <a:t>« Laissez la paix du Christ régner dans vos cœurs, car en tant que membres d'un seul corps vous êtes appelés à la paix ».</a:t>
            </a:r>
          </a:p>
          <a:p>
            <a:pPr marL="0" indent="0">
              <a:buNone/>
            </a:pPr>
            <a:r>
              <a:rPr lang="fr-FR" sz="7200" dirty="0"/>
              <a:t>Que la paix du Seigneur soit toujours avec vous,</a:t>
            </a:r>
          </a:p>
          <a:p>
            <a:pPr marL="0" indent="0">
              <a:buNone/>
            </a:pPr>
            <a:r>
              <a:rPr lang="fr-FR" sz="7200" b="1" dirty="0"/>
              <a:t>(Tous): et avec </a:t>
            </a:r>
            <a:r>
              <a:rPr lang="fr-FR" sz="7200" b="1"/>
              <a:t>votre esprit.</a:t>
            </a:r>
            <a:endParaRPr lang="en-US" sz="7200" b="1" dirty="0"/>
          </a:p>
        </p:txBody>
      </p:sp>
    </p:spTree>
    <p:extLst>
      <p:ext uri="{BB962C8B-B14F-4D97-AF65-F5344CB8AC3E}">
        <p14:creationId xmlns:p14="http://schemas.microsoft.com/office/powerpoint/2010/main" val="12394526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384000" cy="1371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ight Triangle 25">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7153440" y="6671734"/>
            <a:ext cx="6583680" cy="64008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83548" y="1246550"/>
            <a:ext cx="21810106" cy="11215764"/>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08592" y="3705726"/>
            <a:ext cx="0" cy="6472990"/>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9" name="Content Placeholder 4">
            <a:extLst>
              <a:ext uri="{FF2B5EF4-FFF2-40B4-BE49-F238E27FC236}">
                <a16:creationId xmlns:a16="http://schemas.microsoft.com/office/drawing/2014/main" id="{67941A2E-C613-4054-AB54-37E6B77488D7}"/>
              </a:ext>
            </a:extLst>
          </p:cNvPr>
          <p:cNvSpPr>
            <a:spLocks noGrp="1"/>
          </p:cNvSpPr>
          <p:nvPr>
            <p:ph idx="1"/>
          </p:nvPr>
        </p:nvSpPr>
        <p:spPr>
          <a:xfrm>
            <a:off x="2560320" y="3297740"/>
            <a:ext cx="17942560" cy="7120520"/>
          </a:xfrm>
        </p:spPr>
        <p:txBody>
          <a:bodyPr anchor="ctr">
            <a:normAutofit/>
          </a:bodyPr>
          <a:lstStyle/>
          <a:p>
            <a:pPr marL="0" indent="0">
              <a:buNone/>
            </a:pPr>
            <a:r>
              <a:rPr lang="fr-FR" sz="8800" b="1" dirty="0"/>
              <a:t>The Word of </a:t>
            </a:r>
            <a:r>
              <a:rPr lang="fr-FR" sz="8800" b="1" dirty="0" err="1"/>
              <a:t>God</a:t>
            </a:r>
            <a:r>
              <a:rPr lang="fr-FR" sz="8800" b="1" dirty="0"/>
              <a:t> /</a:t>
            </a:r>
            <a:r>
              <a:rPr lang="fr-FR" sz="8800" b="1" dirty="0">
                <a:solidFill>
                  <a:schemeClr val="accent1"/>
                </a:solidFill>
              </a:rPr>
              <a:t>La Parole de Dieu</a:t>
            </a:r>
          </a:p>
        </p:txBody>
      </p:sp>
    </p:spTree>
    <p:extLst>
      <p:ext uri="{BB962C8B-B14F-4D97-AF65-F5344CB8AC3E}">
        <p14:creationId xmlns:p14="http://schemas.microsoft.com/office/powerpoint/2010/main" val="32997438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24A0461-8DD6-7FAE-21AF-878E7C179464}"/>
              </a:ext>
            </a:extLst>
          </p:cNvPr>
          <p:cNvSpPr>
            <a:spLocks noGrp="1"/>
          </p:cNvSpPr>
          <p:nvPr>
            <p:ph type="title"/>
          </p:nvPr>
        </p:nvSpPr>
        <p:spPr>
          <a:xfrm>
            <a:off x="1676400" y="730251"/>
            <a:ext cx="21031200" cy="1037589"/>
          </a:xfrm>
        </p:spPr>
        <p:txBody>
          <a:bodyPr>
            <a:normAutofit fontScale="90000"/>
          </a:bodyPr>
          <a:lstStyle/>
          <a:p>
            <a:pPr algn="ctr"/>
            <a:r>
              <a:rPr lang="fr-FR" sz="8000" b="1" dirty="0" err="1">
                <a:solidFill>
                  <a:prstClr val="black"/>
                </a:solidFill>
                <a:latin typeface="Calibri" panose="020F0502020204030204"/>
              </a:rPr>
              <a:t>Acts</a:t>
            </a:r>
            <a:r>
              <a:rPr lang="fr-FR" sz="8000" b="1" dirty="0">
                <a:solidFill>
                  <a:prstClr val="black"/>
                </a:solidFill>
                <a:latin typeface="Calibri" panose="020F0502020204030204"/>
              </a:rPr>
              <a:t> 2:1-21</a:t>
            </a:r>
            <a:endParaRPr lang="en-US" dirty="0"/>
          </a:p>
        </p:txBody>
      </p:sp>
      <p:sp>
        <p:nvSpPr>
          <p:cNvPr id="5" name="Content Placeholder 4">
            <a:extLst>
              <a:ext uri="{FF2B5EF4-FFF2-40B4-BE49-F238E27FC236}">
                <a16:creationId xmlns:a16="http://schemas.microsoft.com/office/drawing/2014/main" id="{9E4AD87F-FCEA-8529-8805-A7D97C367218}"/>
              </a:ext>
            </a:extLst>
          </p:cNvPr>
          <p:cNvSpPr>
            <a:spLocks noGrp="1"/>
          </p:cNvSpPr>
          <p:nvPr>
            <p:ph sz="half" idx="1"/>
          </p:nvPr>
        </p:nvSpPr>
        <p:spPr>
          <a:xfrm>
            <a:off x="1676400" y="2032000"/>
            <a:ext cx="10363200" cy="11236960"/>
          </a:xfrm>
        </p:spPr>
        <p:txBody>
          <a:bodyPr>
            <a:noAutofit/>
          </a:bodyPr>
          <a:lstStyle/>
          <a:p>
            <a:pPr marL="0" indent="0">
              <a:buNone/>
            </a:pPr>
            <a:r>
              <a:rPr lang="en-GB" sz="4800" dirty="0"/>
              <a:t>When the day of Pentecost came, they were all together in one place. 2 Suddenly a sound like the blowing of a violent wind came from heaven and filled the whole house where they were sitting. 3 They saw what seemed to be tongues of fire that separated and came to rest on each of them. 4 All of them were filled with the Holy Spirit and began to speak in other tongues[a] as the Spirit enabled them. 5 Now there were staying in Jerusalem God-fearing Jews from every nation under heaven. 6 When they heard this sound, a crowd came together in bewilderment, because each one heard their own language being spoken. </a:t>
            </a:r>
            <a:endParaRPr lang="en-US" sz="4800" dirty="0"/>
          </a:p>
        </p:txBody>
      </p:sp>
      <p:sp>
        <p:nvSpPr>
          <p:cNvPr id="6" name="Content Placeholder 5">
            <a:extLst>
              <a:ext uri="{FF2B5EF4-FFF2-40B4-BE49-F238E27FC236}">
                <a16:creationId xmlns:a16="http://schemas.microsoft.com/office/drawing/2014/main" id="{CEF70FC4-1971-079F-76DB-97D747BBF24C}"/>
              </a:ext>
            </a:extLst>
          </p:cNvPr>
          <p:cNvSpPr>
            <a:spLocks noGrp="1"/>
          </p:cNvSpPr>
          <p:nvPr>
            <p:ph sz="half" idx="2"/>
          </p:nvPr>
        </p:nvSpPr>
        <p:spPr>
          <a:xfrm>
            <a:off x="12344400" y="2032000"/>
            <a:ext cx="10363200" cy="11236959"/>
          </a:xfrm>
        </p:spPr>
        <p:txBody>
          <a:bodyPr>
            <a:normAutofit lnSpcReduction="10000"/>
          </a:bodyPr>
          <a:lstStyle/>
          <a:p>
            <a:pPr marL="0" indent="0">
              <a:buNone/>
            </a:pPr>
            <a:r>
              <a:rPr lang="fr-FR" sz="4800" dirty="0">
                <a:solidFill>
                  <a:schemeClr val="accent1"/>
                </a:solidFill>
              </a:rPr>
              <a:t>Le jour de la Pentecôte, ils étaient tous ensemble dans le même lieu. 2 Tout à coup il vint du ciel un bruit comme celui d'un vent impétueux, et il remplit toute la maison où ils étaient assis. 3 Des langues, semblables à des langues de feu, leur apparurent, séparées les unes des autres, et se posèrent sur chacun d'eux. 4 Et ils furent tous remplis du Saint Esprit, et se mirent à parler en d'autres langues, selon que l'Esprit leur donnait de s'exprimer. 5 Or, il y avait en séjour à Jérusalem des Juifs, hommes pieux, de toutes les nations qui sont sous le ciel. 6 Au bruit qui eut lieu, la multitude accourut, et elle fut confondue parce que chacun les entendait parler dans sa propre langue.</a:t>
            </a:r>
            <a:endParaRPr lang="en-US" sz="4800" dirty="0">
              <a:solidFill>
                <a:schemeClr val="accent1"/>
              </a:solidFill>
            </a:endParaRPr>
          </a:p>
        </p:txBody>
      </p:sp>
    </p:spTree>
    <p:extLst>
      <p:ext uri="{BB962C8B-B14F-4D97-AF65-F5344CB8AC3E}">
        <p14:creationId xmlns:p14="http://schemas.microsoft.com/office/powerpoint/2010/main" val="11575843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E4091AB-C6FD-BCFB-2925-B4151BFC295F}"/>
              </a:ext>
            </a:extLst>
          </p:cNvPr>
          <p:cNvSpPr>
            <a:spLocks noGrp="1"/>
          </p:cNvSpPr>
          <p:nvPr>
            <p:ph sz="half" idx="1"/>
          </p:nvPr>
        </p:nvSpPr>
        <p:spPr>
          <a:xfrm>
            <a:off x="1676400" y="1076960"/>
            <a:ext cx="10363200" cy="12293600"/>
          </a:xfrm>
        </p:spPr>
        <p:txBody>
          <a:bodyPr>
            <a:noAutofit/>
          </a:bodyPr>
          <a:lstStyle/>
          <a:p>
            <a:pPr marL="0" indent="0">
              <a:buNone/>
            </a:pPr>
            <a:r>
              <a:rPr lang="en-GB" sz="4800" dirty="0"/>
              <a:t>7 Utterly amazed, they asked: ‘Aren’t all these who are speaking Galileans? 8 Then how is it that each of us hears them in our native language? 9 Parthians, Medes and Elamites; residents of Mesopotamia, Judea and Cappadocia, Pontus and Asia,[b] 10 Phrygia and Pamphylia, Egypt and the parts of Libya near Cyrene; visitors from Rome 11 (both Jews and converts to Judaism); Cretans and Arabs – we hear them declaring the wonders of God in our own tongues!’ 12 Amazed and perplexed, they asked one another, ‘What does this mean?’ 13 Some, however, made fun of them and said, ‘They have had too much wine.’</a:t>
            </a:r>
            <a:endParaRPr lang="en-US" sz="4800" dirty="0"/>
          </a:p>
        </p:txBody>
      </p:sp>
      <p:sp>
        <p:nvSpPr>
          <p:cNvPr id="4" name="Content Placeholder 3">
            <a:extLst>
              <a:ext uri="{FF2B5EF4-FFF2-40B4-BE49-F238E27FC236}">
                <a16:creationId xmlns:a16="http://schemas.microsoft.com/office/drawing/2014/main" id="{80174347-93C3-9D7B-01C4-A71951719E1D}"/>
              </a:ext>
            </a:extLst>
          </p:cNvPr>
          <p:cNvSpPr>
            <a:spLocks noGrp="1"/>
          </p:cNvSpPr>
          <p:nvPr>
            <p:ph sz="half" idx="2"/>
          </p:nvPr>
        </p:nvSpPr>
        <p:spPr>
          <a:xfrm>
            <a:off x="12344400" y="1076960"/>
            <a:ext cx="10363200" cy="12293600"/>
          </a:xfrm>
        </p:spPr>
        <p:txBody>
          <a:bodyPr>
            <a:noAutofit/>
          </a:bodyPr>
          <a:lstStyle/>
          <a:p>
            <a:pPr marL="0" indent="0">
              <a:buNone/>
            </a:pPr>
            <a:r>
              <a:rPr lang="fr-FR" sz="4400" dirty="0">
                <a:solidFill>
                  <a:schemeClr val="accent1"/>
                </a:solidFill>
              </a:rPr>
              <a:t>7 Ils étaient tous dans l'étonnement et la surprise, et ils se disaient les uns aux autres: Voici, ces gens qui parlent ne sont-ils pas tous Galiléens? 8 Et comment les entendons-nous dans notre propre langue à chacun, dans notre langue maternelle? 9 Parthes, Mèdes, Élamites, ceux qui habitent la Mésopotamie, la Judée, la Cappadoce, le Pont, l'Asie, 10 la Phrygie, la Pamphylie, l'Égypte, le territoire de la Libye voisine de Cyrène, et ceux qui sont venus de Rome, Juifs et prosélytes, 11 Crétois et Arabes, comment les entendons-nous parler dans nos langues des merveilles de Dieu? 12 Ils étaient tous dans l'étonnement, et, ne sachant que penser, ils se disaient les uns aux autres: Que veut dire ceci? 13 Mais d'autres se moquaient, et disaient: Ils sont pleins de vin doux.</a:t>
            </a:r>
            <a:endParaRPr lang="en-US" sz="4400" dirty="0">
              <a:solidFill>
                <a:schemeClr val="accent1"/>
              </a:solidFill>
            </a:endParaRPr>
          </a:p>
        </p:txBody>
      </p:sp>
    </p:spTree>
    <p:extLst>
      <p:ext uri="{BB962C8B-B14F-4D97-AF65-F5344CB8AC3E}">
        <p14:creationId xmlns:p14="http://schemas.microsoft.com/office/powerpoint/2010/main" val="20445947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964659-F6E2-B312-A1FF-7B92E72E78B9}"/>
              </a:ext>
            </a:extLst>
          </p:cNvPr>
          <p:cNvSpPr>
            <a:spLocks noGrp="1"/>
          </p:cNvSpPr>
          <p:nvPr>
            <p:ph sz="half" idx="1"/>
          </p:nvPr>
        </p:nvSpPr>
        <p:spPr>
          <a:xfrm>
            <a:off x="1676400" y="1056640"/>
            <a:ext cx="10363200" cy="11765280"/>
          </a:xfrm>
        </p:spPr>
        <p:txBody>
          <a:bodyPr>
            <a:normAutofit/>
          </a:bodyPr>
          <a:lstStyle/>
          <a:p>
            <a:pPr marL="0" indent="0">
              <a:buNone/>
            </a:pPr>
            <a:r>
              <a:rPr lang="en-GB" sz="4800" dirty="0"/>
              <a:t>14 Then Peter stood up with the Eleven, raised his voice and addressed the crowd: ‘Fellow Jews and all of you who live in Jerusalem, let me explain this to you; listen carefully to what I say. 15 These people are not drunk, as you suppose. It’s only nine in the morning! 16 No, this is what was spoken by the prophet Joel:</a:t>
            </a:r>
          </a:p>
          <a:p>
            <a:pPr marL="0" indent="0">
              <a:buNone/>
            </a:pPr>
            <a:r>
              <a:rPr lang="en-GB" sz="4800" dirty="0"/>
              <a:t>17 ‘“In the last days, God says,</a:t>
            </a:r>
          </a:p>
          <a:p>
            <a:pPr marL="0" indent="0">
              <a:lnSpc>
                <a:spcPct val="100000"/>
              </a:lnSpc>
              <a:spcBef>
                <a:spcPts val="0"/>
              </a:spcBef>
              <a:buNone/>
            </a:pPr>
            <a:r>
              <a:rPr lang="en-GB" sz="4800" dirty="0"/>
              <a:t>    I will pour out my Spirit on all people.</a:t>
            </a:r>
          </a:p>
          <a:p>
            <a:pPr marL="0" indent="0">
              <a:lnSpc>
                <a:spcPct val="100000"/>
              </a:lnSpc>
              <a:spcBef>
                <a:spcPts val="0"/>
              </a:spcBef>
              <a:buNone/>
            </a:pPr>
            <a:r>
              <a:rPr lang="en-GB" sz="4800" dirty="0"/>
              <a:t>Your sons and daughters will prophesy,</a:t>
            </a:r>
          </a:p>
          <a:p>
            <a:pPr marL="0" indent="0">
              <a:lnSpc>
                <a:spcPct val="100000"/>
              </a:lnSpc>
              <a:spcBef>
                <a:spcPts val="0"/>
              </a:spcBef>
              <a:buNone/>
            </a:pPr>
            <a:r>
              <a:rPr lang="en-GB" sz="4800" dirty="0"/>
              <a:t>    your young men will see visions,</a:t>
            </a:r>
          </a:p>
          <a:p>
            <a:pPr marL="0" indent="0">
              <a:lnSpc>
                <a:spcPct val="100000"/>
              </a:lnSpc>
              <a:spcBef>
                <a:spcPts val="0"/>
              </a:spcBef>
              <a:buNone/>
            </a:pPr>
            <a:r>
              <a:rPr lang="en-GB" sz="4800" dirty="0"/>
              <a:t>    your old men will dream dreams.</a:t>
            </a:r>
            <a:endParaRPr lang="en-US" sz="4800" dirty="0"/>
          </a:p>
        </p:txBody>
      </p:sp>
      <p:sp>
        <p:nvSpPr>
          <p:cNvPr id="4" name="Content Placeholder 3">
            <a:extLst>
              <a:ext uri="{FF2B5EF4-FFF2-40B4-BE49-F238E27FC236}">
                <a16:creationId xmlns:a16="http://schemas.microsoft.com/office/drawing/2014/main" id="{448B6AF2-03CB-AED2-2834-5F7EA76FF1A1}"/>
              </a:ext>
            </a:extLst>
          </p:cNvPr>
          <p:cNvSpPr>
            <a:spLocks noGrp="1"/>
          </p:cNvSpPr>
          <p:nvPr>
            <p:ph sz="half" idx="2"/>
          </p:nvPr>
        </p:nvSpPr>
        <p:spPr>
          <a:xfrm>
            <a:off x="12344400" y="1056640"/>
            <a:ext cx="10363200" cy="11765280"/>
          </a:xfrm>
        </p:spPr>
        <p:txBody>
          <a:bodyPr>
            <a:normAutofit/>
          </a:bodyPr>
          <a:lstStyle/>
          <a:p>
            <a:pPr marL="0" indent="0">
              <a:buNone/>
            </a:pPr>
            <a:r>
              <a:rPr lang="fr-FR" sz="4800" dirty="0">
                <a:solidFill>
                  <a:schemeClr val="accent1"/>
                </a:solidFill>
              </a:rPr>
              <a:t>14 Alors Pierre, se présentant avec les onze, éleva la voix, et leur parla en ces termes: Hommes Juifs, et vous tous qui séjournez à Jérusalem, sachez ceci, et prêtez l'oreille à mes paroles! 15 Ces gens ne sont pas ivres, comme vous le supposez, car c'est la troisième heure du jour. 16 Mais c'est ici ce qui a été dit par le prophète Joël:</a:t>
            </a:r>
          </a:p>
          <a:p>
            <a:pPr marL="0" indent="0">
              <a:buNone/>
            </a:pPr>
            <a:r>
              <a:rPr lang="fr-FR" sz="4800" dirty="0">
                <a:solidFill>
                  <a:schemeClr val="accent1"/>
                </a:solidFill>
              </a:rPr>
              <a:t>17 Dans les derniers jours, dit Dieu, je répandrai de mon Esprit sur toute chair; Vos fils et vos filles prophétiseront, Vos jeunes gens auront des visions, Et vos vieillards auront des songes.</a:t>
            </a:r>
            <a:endParaRPr lang="en-US" sz="4800" dirty="0">
              <a:solidFill>
                <a:schemeClr val="accent1"/>
              </a:solidFill>
            </a:endParaRPr>
          </a:p>
        </p:txBody>
      </p:sp>
    </p:spTree>
    <p:extLst>
      <p:ext uri="{BB962C8B-B14F-4D97-AF65-F5344CB8AC3E}">
        <p14:creationId xmlns:p14="http://schemas.microsoft.com/office/powerpoint/2010/main" val="3788844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5C06D13-356D-5B7A-432D-5C87F24DCA9B}"/>
              </a:ext>
            </a:extLst>
          </p:cNvPr>
          <p:cNvSpPr>
            <a:spLocks noGrp="1"/>
          </p:cNvSpPr>
          <p:nvPr>
            <p:ph sz="half" idx="1"/>
          </p:nvPr>
        </p:nvSpPr>
        <p:spPr>
          <a:xfrm>
            <a:off x="1676400" y="995680"/>
            <a:ext cx="10363200" cy="12009120"/>
          </a:xfrm>
        </p:spPr>
        <p:txBody>
          <a:bodyPr>
            <a:normAutofit fontScale="92500" lnSpcReduction="20000"/>
          </a:bodyPr>
          <a:lstStyle/>
          <a:p>
            <a:pPr marL="0" indent="0">
              <a:buNone/>
            </a:pPr>
            <a:r>
              <a:rPr lang="en-GB" dirty="0"/>
              <a:t>18 Even on my servants, both men and women,</a:t>
            </a:r>
          </a:p>
          <a:p>
            <a:pPr marL="0" indent="0">
              <a:buNone/>
            </a:pPr>
            <a:r>
              <a:rPr lang="en-GB" dirty="0"/>
              <a:t>  I will pour out my Spirit in those days,</a:t>
            </a:r>
          </a:p>
          <a:p>
            <a:pPr marL="0" indent="0">
              <a:buNone/>
            </a:pPr>
            <a:r>
              <a:rPr lang="en-GB" dirty="0"/>
              <a:t>    and they will prophesy.</a:t>
            </a:r>
          </a:p>
          <a:p>
            <a:pPr marL="0" indent="0">
              <a:buNone/>
            </a:pPr>
            <a:r>
              <a:rPr lang="en-GB" dirty="0"/>
              <a:t>19 I will show wonders in the heavens above and signs on the earth below,</a:t>
            </a:r>
          </a:p>
          <a:p>
            <a:pPr marL="0" indent="0">
              <a:buNone/>
            </a:pPr>
            <a:r>
              <a:rPr lang="en-GB" dirty="0"/>
              <a:t>    blood and fire and billows of smoke.</a:t>
            </a:r>
          </a:p>
          <a:p>
            <a:pPr marL="0" indent="0">
              <a:buNone/>
            </a:pPr>
            <a:r>
              <a:rPr lang="en-GB" dirty="0"/>
              <a:t>20 The sun will be turned to darkness</a:t>
            </a:r>
          </a:p>
          <a:p>
            <a:pPr marL="0" indent="0">
              <a:buNone/>
            </a:pPr>
            <a:r>
              <a:rPr lang="en-GB" dirty="0"/>
              <a:t>    and the moon to blood</a:t>
            </a:r>
          </a:p>
          <a:p>
            <a:pPr marL="0" indent="0">
              <a:buNone/>
            </a:pPr>
            <a:r>
              <a:rPr lang="en-GB" dirty="0"/>
              <a:t>    before the coming of the great and glorious day of the Lord.</a:t>
            </a:r>
          </a:p>
          <a:p>
            <a:pPr marL="0" indent="0">
              <a:buNone/>
            </a:pPr>
            <a:r>
              <a:rPr lang="en-GB" dirty="0"/>
              <a:t>21 And everyone who calls</a:t>
            </a:r>
          </a:p>
          <a:p>
            <a:pPr marL="0" indent="0">
              <a:buNone/>
            </a:pPr>
            <a:r>
              <a:rPr lang="en-GB" dirty="0"/>
              <a:t>    on the name of the Lord will be saved.”[c]</a:t>
            </a:r>
            <a:endParaRPr lang="en-US" dirty="0"/>
          </a:p>
        </p:txBody>
      </p:sp>
      <p:sp>
        <p:nvSpPr>
          <p:cNvPr id="4" name="Content Placeholder 3">
            <a:extLst>
              <a:ext uri="{FF2B5EF4-FFF2-40B4-BE49-F238E27FC236}">
                <a16:creationId xmlns:a16="http://schemas.microsoft.com/office/drawing/2014/main" id="{5D337D50-1B5C-AF52-408A-53FCEE3F6A6E}"/>
              </a:ext>
            </a:extLst>
          </p:cNvPr>
          <p:cNvSpPr>
            <a:spLocks noGrp="1"/>
          </p:cNvSpPr>
          <p:nvPr>
            <p:ph sz="half" idx="2"/>
          </p:nvPr>
        </p:nvSpPr>
        <p:spPr>
          <a:xfrm>
            <a:off x="12344400" y="995680"/>
            <a:ext cx="10363200" cy="12009120"/>
          </a:xfrm>
        </p:spPr>
        <p:txBody>
          <a:bodyPr>
            <a:normAutofit fontScale="92500" lnSpcReduction="20000"/>
          </a:bodyPr>
          <a:lstStyle/>
          <a:p>
            <a:pPr marL="0" indent="0">
              <a:buNone/>
            </a:pPr>
            <a:r>
              <a:rPr lang="fr-FR" dirty="0">
                <a:solidFill>
                  <a:schemeClr val="accent1"/>
                </a:solidFill>
              </a:rPr>
              <a:t>18 Oui, sur mes serviteurs et sur mes servantes, Dans ces jours-là, je répandrai de mon Esprit; et ils prophétiseront.</a:t>
            </a:r>
          </a:p>
          <a:p>
            <a:pPr marL="0" indent="0">
              <a:buNone/>
            </a:pPr>
            <a:r>
              <a:rPr lang="fr-FR" dirty="0">
                <a:solidFill>
                  <a:schemeClr val="accent1"/>
                </a:solidFill>
              </a:rPr>
              <a:t>19 Je ferai paraître des prodiges en haut dans le ciel et des miracles en bas sur la terre, Du sang, du feu, et une vapeur de fumée;</a:t>
            </a:r>
          </a:p>
          <a:p>
            <a:pPr marL="0" indent="0">
              <a:buNone/>
            </a:pPr>
            <a:r>
              <a:rPr lang="fr-FR" dirty="0">
                <a:solidFill>
                  <a:schemeClr val="accent1"/>
                </a:solidFill>
              </a:rPr>
              <a:t>20 Le soleil se changera en ténèbres, Et la lune en sang, Avant l'arrivée du jour du Seigneur, De ce jour grand et glorieux.</a:t>
            </a:r>
          </a:p>
          <a:p>
            <a:pPr marL="0" indent="0">
              <a:buNone/>
            </a:pPr>
            <a:r>
              <a:rPr lang="fr-FR" dirty="0">
                <a:solidFill>
                  <a:schemeClr val="accent1"/>
                </a:solidFill>
              </a:rPr>
              <a:t>21 Alors quiconque invoquera le nom du Seigneur sera sauvé.</a:t>
            </a:r>
            <a:endParaRPr lang="en-US" dirty="0">
              <a:solidFill>
                <a:schemeClr val="accent1"/>
              </a:solidFill>
            </a:endParaRPr>
          </a:p>
        </p:txBody>
      </p:sp>
    </p:spTree>
    <p:extLst>
      <p:ext uri="{BB962C8B-B14F-4D97-AF65-F5344CB8AC3E}">
        <p14:creationId xmlns:p14="http://schemas.microsoft.com/office/powerpoint/2010/main" val="30751883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01B14A-D171-A63E-6B28-41F335284F8E}"/>
              </a:ext>
            </a:extLst>
          </p:cNvPr>
          <p:cNvSpPr>
            <a:spLocks noGrp="1"/>
          </p:cNvSpPr>
          <p:nvPr>
            <p:ph sz="half" idx="1"/>
          </p:nvPr>
        </p:nvSpPr>
        <p:spPr>
          <a:xfrm>
            <a:off x="1676400" y="934720"/>
            <a:ext cx="10363200" cy="11805920"/>
          </a:xfrm>
        </p:spPr>
        <p:txBody>
          <a:bodyPr>
            <a:normAutofit/>
          </a:bodyPr>
          <a:lstStyle/>
          <a:p>
            <a:pPr marL="0" indent="0">
              <a:buNone/>
            </a:pPr>
            <a:endParaRPr lang="en-GB" dirty="0"/>
          </a:p>
          <a:p>
            <a:pPr marL="0" indent="0">
              <a:buNone/>
            </a:pPr>
            <a:endParaRPr lang="en-US" dirty="0"/>
          </a:p>
          <a:p>
            <a:pPr marL="0" indent="0">
              <a:buNone/>
            </a:pPr>
            <a:endParaRPr lang="en-US" dirty="0"/>
          </a:p>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en-GB" sz="7100" b="0" i="0" u="none" strike="noStrike" kern="1200" cap="none" spc="0" normalizeH="0" baseline="0" noProof="0" dirty="0">
                <a:ln>
                  <a:noFill/>
                </a:ln>
                <a:solidFill>
                  <a:prstClr val="black"/>
                </a:solidFill>
                <a:effectLst/>
                <a:uLnTx/>
                <a:uFillTx/>
                <a:latin typeface="Calibri" panose="020F0502020204030204"/>
                <a:ea typeface="+mn-ea"/>
                <a:cs typeface="+mn-cs"/>
              </a:rPr>
              <a:t>This is the Word of the Lord:</a:t>
            </a:r>
          </a:p>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en-GB" sz="7100" b="1" i="0" u="none" strike="noStrike" kern="1200" cap="none" spc="0" normalizeH="0" baseline="0" noProof="0" dirty="0">
                <a:ln>
                  <a:noFill/>
                </a:ln>
                <a:solidFill>
                  <a:prstClr val="black"/>
                </a:solidFill>
                <a:effectLst/>
                <a:uLnTx/>
                <a:uFillTx/>
                <a:latin typeface="Calibri" panose="020F0502020204030204"/>
                <a:ea typeface="+mn-ea"/>
                <a:cs typeface="+mn-cs"/>
              </a:rPr>
              <a:t>All -    Thanks be to God</a:t>
            </a:r>
          </a:p>
          <a:p>
            <a:pPr marL="0" indent="0">
              <a:buNone/>
            </a:pPr>
            <a:endParaRPr lang="en-US" dirty="0"/>
          </a:p>
        </p:txBody>
      </p:sp>
      <p:sp>
        <p:nvSpPr>
          <p:cNvPr id="4" name="Content Placeholder 3">
            <a:extLst>
              <a:ext uri="{FF2B5EF4-FFF2-40B4-BE49-F238E27FC236}">
                <a16:creationId xmlns:a16="http://schemas.microsoft.com/office/drawing/2014/main" id="{2348644D-5DB1-D72F-CA18-669FB22E4A11}"/>
              </a:ext>
            </a:extLst>
          </p:cNvPr>
          <p:cNvSpPr>
            <a:spLocks noGrp="1"/>
          </p:cNvSpPr>
          <p:nvPr>
            <p:ph sz="half" idx="2"/>
          </p:nvPr>
        </p:nvSpPr>
        <p:spPr>
          <a:xfrm>
            <a:off x="12344400" y="934720"/>
            <a:ext cx="10363200" cy="11805920"/>
          </a:xfrm>
        </p:spPr>
        <p:txBody>
          <a:bodyPr>
            <a:normAutofit/>
          </a:bodyPr>
          <a:lstStyle/>
          <a:p>
            <a:pPr marL="0" indent="0">
              <a:buNone/>
            </a:pPr>
            <a:endParaRPr lang="en-US" dirty="0"/>
          </a:p>
          <a:p>
            <a:pPr marL="0" indent="0">
              <a:buNone/>
            </a:pPr>
            <a:endParaRPr lang="en-US" dirty="0"/>
          </a:p>
          <a:p>
            <a:pPr marL="0" indent="0">
              <a:buNone/>
            </a:pPr>
            <a:endParaRPr lang="en-US" dirty="0"/>
          </a:p>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endParaRPr kumimoji="0" lang="fr-FR" sz="5400" b="0" i="0" u="none" strike="noStrike" kern="1200" cap="none" spc="0" normalizeH="0" baseline="0" noProof="0" dirty="0">
              <a:ln>
                <a:noFill/>
              </a:ln>
              <a:solidFill>
                <a:srgbClr val="4472C4"/>
              </a:solidFill>
              <a:effectLst/>
              <a:uLnTx/>
              <a:uFillTx/>
              <a:latin typeface="Calibri" panose="020F0502020204030204"/>
              <a:ea typeface="+mn-ea"/>
              <a:cs typeface="+mn-cs"/>
            </a:endParaRPr>
          </a:p>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fr-FR" sz="5400" b="0" i="0" u="none" strike="noStrike" kern="1200" cap="none" spc="0" normalizeH="0" baseline="0" noProof="0" dirty="0">
                <a:ln>
                  <a:noFill/>
                </a:ln>
                <a:solidFill>
                  <a:srgbClr val="4472C4"/>
                </a:solidFill>
                <a:effectLst/>
                <a:uLnTx/>
                <a:uFillTx/>
                <a:latin typeface="Calibri" panose="020F0502020204030204"/>
                <a:ea typeface="+mn-ea"/>
                <a:cs typeface="+mn-cs"/>
              </a:rPr>
              <a:t>C’est la Parole du Seigneur:</a:t>
            </a:r>
          </a:p>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fr-FR" sz="5400" b="1" i="0" u="none" strike="noStrike" kern="1200" cap="none" spc="0" normalizeH="0" baseline="0" noProof="0" dirty="0">
                <a:ln>
                  <a:noFill/>
                </a:ln>
                <a:solidFill>
                  <a:srgbClr val="4472C4"/>
                </a:solidFill>
                <a:effectLst/>
                <a:uLnTx/>
                <a:uFillTx/>
                <a:latin typeface="Calibri" panose="020F0502020204030204"/>
                <a:ea typeface="+mn-ea"/>
                <a:cs typeface="+mn-cs"/>
              </a:rPr>
              <a:t>(Tous) - Nous rendons grâce à Dieu</a:t>
            </a:r>
            <a:endParaRPr kumimoji="0" lang="en-US" sz="5400" b="1" i="0" u="none" strike="noStrike" kern="1200" cap="none" spc="0" normalizeH="0" baseline="0" noProof="0" dirty="0">
              <a:ln>
                <a:noFill/>
              </a:ln>
              <a:solidFill>
                <a:srgbClr val="4472C4"/>
              </a:solidFill>
              <a:effectLst/>
              <a:uLnTx/>
              <a:uFillTx/>
              <a:latin typeface="Calibri" panose="020F0502020204030204"/>
              <a:ea typeface="+mn-ea"/>
              <a:cs typeface="+mn-cs"/>
            </a:endParaRPr>
          </a:p>
          <a:p>
            <a:pPr marL="0" indent="0">
              <a:buNone/>
            </a:pPr>
            <a:endParaRPr lang="en-US" dirty="0"/>
          </a:p>
        </p:txBody>
      </p:sp>
    </p:spTree>
    <p:extLst>
      <p:ext uri="{BB962C8B-B14F-4D97-AF65-F5344CB8AC3E}">
        <p14:creationId xmlns:p14="http://schemas.microsoft.com/office/powerpoint/2010/main" val="4069762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07536" y="0"/>
            <a:ext cx="16568928" cy="13716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6720" y="0"/>
            <a:ext cx="15910560" cy="13716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9239526-B6A0-D925-89E2-AD451406E382}"/>
              </a:ext>
            </a:extLst>
          </p:cNvPr>
          <p:cNvSpPr>
            <a:spLocks noGrp="1"/>
          </p:cNvSpPr>
          <p:nvPr>
            <p:ph type="title"/>
          </p:nvPr>
        </p:nvSpPr>
        <p:spPr>
          <a:xfrm>
            <a:off x="5111262" y="2883876"/>
            <a:ext cx="14161476" cy="7948248"/>
          </a:xfrm>
        </p:spPr>
        <p:txBody>
          <a:bodyPr vert="horz" lIns="91440" tIns="45720" rIns="91440" bIns="45720" rtlCol="0" anchor="ctr">
            <a:normAutofit/>
          </a:bodyPr>
          <a:lstStyle/>
          <a:p>
            <a:pPr algn="ctr" defTabSz="914400"/>
            <a:r>
              <a:rPr lang="fr-FR" sz="7200" b="1" dirty="0">
                <a:solidFill>
                  <a:schemeClr val="bg1"/>
                </a:solidFill>
                <a:latin typeface="+mn-lt"/>
              </a:rPr>
              <a:t>THE POWER OF THE HOLY SPIRIT</a:t>
            </a:r>
            <a:br>
              <a:rPr lang="fr-FR" sz="7200" b="1" dirty="0">
                <a:solidFill>
                  <a:schemeClr val="accent1"/>
                </a:solidFill>
                <a:latin typeface="+mn-lt"/>
              </a:rPr>
            </a:br>
            <a:br>
              <a:rPr lang="fr-FR" sz="7200" b="1" dirty="0">
                <a:solidFill>
                  <a:schemeClr val="accent1"/>
                </a:solidFill>
                <a:latin typeface="+mn-lt"/>
              </a:rPr>
            </a:br>
            <a:r>
              <a:rPr lang="fr-FR" sz="7200" b="1" dirty="0">
                <a:solidFill>
                  <a:schemeClr val="accent1"/>
                </a:solidFill>
                <a:latin typeface="+mn-lt"/>
              </a:rPr>
              <a:t>LA PUISSANCE DU SAINT ESPRIT </a:t>
            </a:r>
            <a:endParaRPr lang="en-US" sz="7200" b="1" dirty="0">
              <a:solidFill>
                <a:schemeClr val="accent1"/>
              </a:solidFill>
              <a:latin typeface="+mn-lt"/>
            </a:endParaRPr>
          </a:p>
        </p:txBody>
      </p:sp>
      <p:cxnSp>
        <p:nvCxnSpPr>
          <p:cNvPr id="4" name="Straight Connector 3">
            <a:extLst>
              <a:ext uri="{FF2B5EF4-FFF2-40B4-BE49-F238E27FC236}">
                <a16:creationId xmlns:a16="http://schemas.microsoft.com/office/drawing/2014/main" id="{6B7BC24D-3A5E-A85E-49E8-AD0EA621D508}"/>
              </a:ext>
            </a:extLst>
          </p:cNvPr>
          <p:cNvCxnSpPr/>
          <p:nvPr/>
        </p:nvCxnSpPr>
        <p:spPr>
          <a:xfrm>
            <a:off x="5323840" y="6705600"/>
            <a:ext cx="1365504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913218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6049400-149A-8B6D-466E-5E0F581BEA5E}"/>
              </a:ext>
            </a:extLst>
          </p:cNvPr>
          <p:cNvSpPr>
            <a:spLocks noGrp="1"/>
          </p:cNvSpPr>
          <p:nvPr>
            <p:ph type="title"/>
          </p:nvPr>
        </p:nvSpPr>
        <p:spPr>
          <a:xfrm>
            <a:off x="1676400" y="730251"/>
            <a:ext cx="21031200" cy="1338035"/>
          </a:xfrm>
        </p:spPr>
        <p:txBody>
          <a:bodyPr>
            <a:normAutofit/>
          </a:bodyPr>
          <a:lstStyle/>
          <a:p>
            <a:r>
              <a:rPr lang="fr-FR" sz="8000" b="1" dirty="0" err="1">
                <a:latin typeface="+mn-lt"/>
              </a:rPr>
              <a:t>Let’s</a:t>
            </a:r>
            <a:r>
              <a:rPr lang="fr-FR" sz="8000" b="1" dirty="0">
                <a:latin typeface="+mn-lt"/>
              </a:rPr>
              <a:t> </a:t>
            </a:r>
            <a:r>
              <a:rPr lang="fr-FR" sz="8000" b="1" dirty="0" err="1">
                <a:latin typeface="+mn-lt"/>
              </a:rPr>
              <a:t>declare</a:t>
            </a:r>
            <a:r>
              <a:rPr lang="fr-FR" sz="8000" b="1" dirty="0">
                <a:latin typeface="+mn-lt"/>
              </a:rPr>
              <a:t> </a:t>
            </a:r>
            <a:r>
              <a:rPr lang="fr-FR" sz="8000" b="1" dirty="0" err="1">
                <a:latin typeface="+mn-lt"/>
              </a:rPr>
              <a:t>our</a:t>
            </a:r>
            <a:r>
              <a:rPr lang="fr-FR" sz="8000" b="1" dirty="0">
                <a:latin typeface="+mn-lt"/>
              </a:rPr>
              <a:t> </a:t>
            </a:r>
            <a:r>
              <a:rPr lang="fr-FR" sz="8000" b="1" dirty="0" err="1">
                <a:latin typeface="+mn-lt"/>
              </a:rPr>
              <a:t>faith</a:t>
            </a:r>
            <a:r>
              <a:rPr lang="fr-FR" sz="8000" b="1" dirty="0">
                <a:latin typeface="+mn-lt"/>
              </a:rPr>
              <a:t> (Proclamons notre foi)</a:t>
            </a:r>
            <a:endParaRPr lang="en-US" sz="8000" b="1" dirty="0">
              <a:latin typeface="+mn-lt"/>
            </a:endParaRPr>
          </a:p>
        </p:txBody>
      </p:sp>
      <p:sp>
        <p:nvSpPr>
          <p:cNvPr id="5" name="Content Placeholder 4">
            <a:extLst>
              <a:ext uri="{FF2B5EF4-FFF2-40B4-BE49-F238E27FC236}">
                <a16:creationId xmlns:a16="http://schemas.microsoft.com/office/drawing/2014/main" id="{254AA5BE-9483-1BBF-868B-D429B1B3D51B}"/>
              </a:ext>
            </a:extLst>
          </p:cNvPr>
          <p:cNvSpPr>
            <a:spLocks noGrp="1"/>
          </p:cNvSpPr>
          <p:nvPr>
            <p:ph sz="half" idx="1"/>
          </p:nvPr>
        </p:nvSpPr>
        <p:spPr>
          <a:xfrm>
            <a:off x="1676400" y="2438399"/>
            <a:ext cx="10363200" cy="10547349"/>
          </a:xfrm>
        </p:spPr>
        <p:txBody>
          <a:bodyPr>
            <a:normAutofit/>
          </a:bodyPr>
          <a:lstStyle/>
          <a:p>
            <a:pPr marL="0" indent="0">
              <a:spcBef>
                <a:spcPts val="0"/>
              </a:spcBef>
              <a:buNone/>
            </a:pPr>
            <a:r>
              <a:rPr lang="en-GB" dirty="0"/>
              <a:t> </a:t>
            </a:r>
            <a:r>
              <a:rPr lang="en-GB" sz="8000" dirty="0"/>
              <a:t>We believe in God the Father, from whom every family in heaven and on earth is named.</a:t>
            </a:r>
          </a:p>
          <a:p>
            <a:pPr marL="0" indent="0">
              <a:spcBef>
                <a:spcPts val="0"/>
              </a:spcBef>
              <a:buNone/>
            </a:pPr>
            <a:r>
              <a:rPr lang="en-GB" sz="8000" dirty="0"/>
              <a:t>We believe in God the Son, who lives in our hearts through faith and fills us with his love.</a:t>
            </a:r>
          </a:p>
          <a:p>
            <a:pPr marL="0" indent="0">
              <a:buNone/>
            </a:pPr>
            <a:endParaRPr lang="en-US" dirty="0"/>
          </a:p>
        </p:txBody>
      </p:sp>
      <p:sp>
        <p:nvSpPr>
          <p:cNvPr id="6" name="Content Placeholder 5">
            <a:extLst>
              <a:ext uri="{FF2B5EF4-FFF2-40B4-BE49-F238E27FC236}">
                <a16:creationId xmlns:a16="http://schemas.microsoft.com/office/drawing/2014/main" id="{F3E1B906-1112-AD01-08AE-12BDF6A4275F}"/>
              </a:ext>
            </a:extLst>
          </p:cNvPr>
          <p:cNvSpPr>
            <a:spLocks noGrp="1"/>
          </p:cNvSpPr>
          <p:nvPr>
            <p:ph sz="half" idx="2"/>
          </p:nvPr>
        </p:nvSpPr>
        <p:spPr>
          <a:xfrm>
            <a:off x="12344400" y="2438400"/>
            <a:ext cx="10363200" cy="10547348"/>
          </a:xfrm>
        </p:spPr>
        <p:txBody>
          <a:bodyPr>
            <a:normAutofit/>
          </a:bodyPr>
          <a:lstStyle/>
          <a:p>
            <a:pPr marL="0" indent="0">
              <a:spcBef>
                <a:spcPts val="0"/>
              </a:spcBef>
              <a:buNone/>
            </a:pPr>
            <a:r>
              <a:rPr lang="fr-FR" sz="8000" dirty="0">
                <a:solidFill>
                  <a:schemeClr val="accent1"/>
                </a:solidFill>
              </a:rPr>
              <a:t>Nous croyons en Dieu le Père, de qui chaque famille dans le ciel et sur la terre est nommé.</a:t>
            </a:r>
          </a:p>
          <a:p>
            <a:pPr marL="0" indent="0">
              <a:spcBef>
                <a:spcPts val="0"/>
              </a:spcBef>
              <a:buNone/>
            </a:pPr>
            <a:r>
              <a:rPr lang="fr-FR" sz="8000" dirty="0">
                <a:solidFill>
                  <a:schemeClr val="accent1"/>
                </a:solidFill>
              </a:rPr>
              <a:t>Nous croyons en Dieu le </a:t>
            </a:r>
            <a:r>
              <a:rPr lang="fr-FR" sz="8000" dirty="0" err="1">
                <a:solidFill>
                  <a:schemeClr val="accent1"/>
                </a:solidFill>
              </a:rPr>
              <a:t>Fils,qui</a:t>
            </a:r>
            <a:r>
              <a:rPr lang="fr-FR" sz="8000" dirty="0">
                <a:solidFill>
                  <a:schemeClr val="accent1"/>
                </a:solidFill>
              </a:rPr>
              <a:t> vit dans nos cœurs par la foi et nous remplit de son amour.</a:t>
            </a:r>
            <a:endParaRPr lang="en-US" sz="8000" dirty="0">
              <a:solidFill>
                <a:schemeClr val="accent1"/>
              </a:solidFill>
            </a:endParaRPr>
          </a:p>
        </p:txBody>
      </p:sp>
    </p:spTree>
    <p:extLst>
      <p:ext uri="{BB962C8B-B14F-4D97-AF65-F5344CB8AC3E}">
        <p14:creationId xmlns:p14="http://schemas.microsoft.com/office/powerpoint/2010/main" val="40773239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DC1142A-CFC7-E3F5-3F69-FF82D7091FFE}"/>
              </a:ext>
            </a:extLst>
          </p:cNvPr>
          <p:cNvSpPr>
            <a:spLocks noGrp="1"/>
          </p:cNvSpPr>
          <p:nvPr>
            <p:ph type="title"/>
          </p:nvPr>
        </p:nvSpPr>
        <p:spPr>
          <a:xfrm>
            <a:off x="1676400" y="730251"/>
            <a:ext cx="21031200" cy="1118869"/>
          </a:xfrm>
        </p:spPr>
        <p:txBody>
          <a:bodyPr>
            <a:normAutofit fontScale="90000"/>
          </a:bodyPr>
          <a:lstStyle/>
          <a:p>
            <a:pPr algn="ctr"/>
            <a:r>
              <a:rPr lang="fr-FR" sz="8000" b="1" dirty="0"/>
              <a:t>The GATHERING ( L’INVITATOIRE)</a:t>
            </a:r>
            <a:endParaRPr lang="en-US" sz="8000" b="1" dirty="0"/>
          </a:p>
        </p:txBody>
      </p:sp>
      <p:sp>
        <p:nvSpPr>
          <p:cNvPr id="5" name="Content Placeholder 4">
            <a:extLst>
              <a:ext uri="{FF2B5EF4-FFF2-40B4-BE49-F238E27FC236}">
                <a16:creationId xmlns:a16="http://schemas.microsoft.com/office/drawing/2014/main" id="{B156CE38-814A-CC82-06EC-020CB524C90B}"/>
              </a:ext>
            </a:extLst>
          </p:cNvPr>
          <p:cNvSpPr>
            <a:spLocks noGrp="1"/>
          </p:cNvSpPr>
          <p:nvPr>
            <p:ph sz="half" idx="1"/>
          </p:nvPr>
        </p:nvSpPr>
        <p:spPr>
          <a:xfrm>
            <a:off x="1676400" y="2235201"/>
            <a:ext cx="10363200" cy="10932160"/>
          </a:xfrm>
        </p:spPr>
        <p:txBody>
          <a:bodyPr>
            <a:normAutofit fontScale="47500" lnSpcReduction="20000"/>
          </a:bodyPr>
          <a:lstStyle/>
          <a:p>
            <a:pPr marL="0" marR="0" lvl="0" indent="0" algn="l" defTabSz="914400" rtl="0" eaLnBrk="1" fontAlgn="auto" latinLnBrk="0" hangingPunct="1">
              <a:lnSpc>
                <a:spcPct val="90000"/>
              </a:lnSpc>
              <a:spcBef>
                <a:spcPts val="2000"/>
              </a:spcBef>
              <a:spcAft>
                <a:spcPts val="800"/>
              </a:spcAft>
              <a:buClr>
                <a:srgbClr val="FFC000"/>
              </a:buClr>
              <a:buSzPct val="250000"/>
              <a:buFont typeface="Arial" panose="020B0604020202020204" pitchFamily="34" charset="0"/>
              <a:buNone/>
              <a:tabLst/>
              <a:defRPr/>
            </a:pPr>
            <a:r>
              <a:rPr kumimoji="0" lang="en-US" sz="13100" b="0" i="0" u="none" strike="noStrike" kern="1200" cap="none" spc="0" normalizeH="0" baseline="0" noProof="0" dirty="0">
                <a:ln>
                  <a:noFill/>
                </a:ln>
                <a:solidFill>
                  <a:prstClr val="black"/>
                </a:solidFill>
                <a:effectLst/>
                <a:uLnTx/>
                <a:uFillTx/>
                <a:latin typeface="Calibri" panose="020F0502020204030204"/>
                <a:ea typeface="+mn-ea"/>
                <a:cs typeface="+mn-cs"/>
              </a:rPr>
              <a:t>O Lord, open our lips</a:t>
            </a:r>
          </a:p>
          <a:p>
            <a:pPr marL="0" marR="0" lvl="0" indent="0" algn="l" defTabSz="914400" rtl="0" eaLnBrk="1" fontAlgn="auto" latinLnBrk="0" hangingPunct="1">
              <a:lnSpc>
                <a:spcPct val="90000"/>
              </a:lnSpc>
              <a:spcBef>
                <a:spcPts val="2000"/>
              </a:spcBef>
              <a:spcAft>
                <a:spcPts val="800"/>
              </a:spcAft>
              <a:buClr>
                <a:srgbClr val="FFC000"/>
              </a:buClr>
              <a:buSzPct val="250000"/>
              <a:buFont typeface="Arial" panose="020B0604020202020204" pitchFamily="34" charset="0"/>
              <a:buNone/>
              <a:tabLst/>
              <a:defRPr/>
            </a:pPr>
            <a:r>
              <a:rPr kumimoji="0" lang="en-US" sz="13100" b="1" i="0" u="none" strike="noStrike" kern="1200" cap="none" spc="0" normalizeH="0" baseline="0" noProof="0" dirty="0">
                <a:ln>
                  <a:noFill/>
                </a:ln>
                <a:solidFill>
                  <a:prstClr val="black"/>
                </a:solidFill>
                <a:effectLst/>
                <a:uLnTx/>
                <a:uFillTx/>
                <a:latin typeface="Calibri" panose="020F0502020204030204"/>
                <a:ea typeface="+mn-ea"/>
                <a:cs typeface="+mn-cs"/>
              </a:rPr>
              <a:t>and our mouth shall proclaim your praise.</a:t>
            </a:r>
            <a:endParaRPr kumimoji="0" lang="en-US" sz="13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2000"/>
              </a:spcBef>
              <a:spcAft>
                <a:spcPts val="800"/>
              </a:spcAft>
              <a:buClr>
                <a:srgbClr val="FFC000"/>
              </a:buClr>
              <a:buSzPct val="250000"/>
              <a:buFont typeface="Arial" panose="020B0604020202020204" pitchFamily="34" charset="0"/>
              <a:buNone/>
              <a:tabLst/>
              <a:defRPr/>
            </a:pPr>
            <a:r>
              <a:rPr kumimoji="0" lang="en-US" sz="13100" b="0" i="0" u="none" strike="noStrike" kern="1200" cap="none" spc="0" normalizeH="0" baseline="0" noProof="0" dirty="0">
                <a:ln>
                  <a:noFill/>
                </a:ln>
                <a:solidFill>
                  <a:prstClr val="black"/>
                </a:solidFill>
                <a:effectLst/>
                <a:uLnTx/>
                <a:uFillTx/>
                <a:latin typeface="Calibri" panose="020F0502020204030204"/>
                <a:ea typeface="+mn-ea"/>
                <a:cs typeface="+mn-cs"/>
              </a:rPr>
              <a:t>Give us the joy of your saving help</a:t>
            </a:r>
          </a:p>
          <a:p>
            <a:pPr marL="0" marR="0" lvl="0" indent="0" algn="l" defTabSz="914400" rtl="0" eaLnBrk="1" fontAlgn="auto" latinLnBrk="0" hangingPunct="1">
              <a:lnSpc>
                <a:spcPct val="90000"/>
              </a:lnSpc>
              <a:spcBef>
                <a:spcPts val="2000"/>
              </a:spcBef>
              <a:spcAft>
                <a:spcPts val="800"/>
              </a:spcAft>
              <a:buClr>
                <a:srgbClr val="FFC000"/>
              </a:buClr>
              <a:buSzPct val="250000"/>
              <a:buFont typeface="Arial" panose="020B0604020202020204" pitchFamily="34" charset="0"/>
              <a:buNone/>
              <a:tabLst/>
              <a:defRPr/>
            </a:pPr>
            <a:r>
              <a:rPr kumimoji="0" lang="en-US" sz="13100" b="1" i="0" u="none" strike="noStrike" kern="1200" cap="none" spc="0" normalizeH="0" baseline="0" noProof="0" dirty="0">
                <a:ln>
                  <a:noFill/>
                </a:ln>
                <a:solidFill>
                  <a:prstClr val="black"/>
                </a:solidFill>
                <a:effectLst/>
                <a:uLnTx/>
                <a:uFillTx/>
                <a:latin typeface="Calibri" panose="020F0502020204030204"/>
                <a:ea typeface="+mn-ea"/>
                <a:cs typeface="+mn-cs"/>
              </a:rPr>
              <a:t>and sustain us with your life-giving Spirit. </a:t>
            </a:r>
            <a:endParaRPr kumimoji="0" lang="en-US" sz="13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2000"/>
              </a:spcBef>
              <a:spcAft>
                <a:spcPts val="800"/>
              </a:spcAft>
              <a:buClr>
                <a:srgbClr val="FFC000"/>
              </a:buClr>
              <a:buSzPct val="250000"/>
              <a:buFont typeface="Arial" panose="020B0604020202020204" pitchFamily="34" charset="0"/>
              <a:buNone/>
              <a:tabLst/>
              <a:defRPr/>
            </a:pPr>
            <a:r>
              <a:rPr kumimoji="0" lang="en-US" sz="13100" b="0" i="0" u="none" strike="noStrike" kern="1200" cap="none" spc="0" normalizeH="0" baseline="0" noProof="0" dirty="0">
                <a:ln>
                  <a:noFill/>
                </a:ln>
                <a:solidFill>
                  <a:prstClr val="black"/>
                </a:solidFill>
                <a:effectLst/>
                <a:uLnTx/>
                <a:uFillTx/>
                <a:latin typeface="Calibri" panose="020F0502020204030204"/>
                <a:ea typeface="+mn-ea"/>
                <a:cs typeface="+mn-cs"/>
              </a:rPr>
              <a:t>Our help is in the Name of the Lord</a:t>
            </a:r>
          </a:p>
          <a:p>
            <a:pPr marL="0" marR="0" lvl="0" indent="0" algn="l" defTabSz="914400" rtl="0" eaLnBrk="1" fontAlgn="auto" latinLnBrk="0" hangingPunct="1">
              <a:lnSpc>
                <a:spcPct val="90000"/>
              </a:lnSpc>
              <a:spcBef>
                <a:spcPts val="2000"/>
              </a:spcBef>
              <a:spcAft>
                <a:spcPts val="800"/>
              </a:spcAft>
              <a:buClr>
                <a:srgbClr val="FFC000"/>
              </a:buClr>
              <a:buSzPct val="250000"/>
              <a:buFont typeface="Arial" panose="020B0604020202020204" pitchFamily="34" charset="0"/>
              <a:buNone/>
              <a:tabLst/>
              <a:defRPr/>
            </a:pPr>
            <a:r>
              <a:rPr kumimoji="0" lang="en-US" sz="13100" b="1" i="0" u="none" strike="noStrike" kern="1200" cap="none" spc="0" normalizeH="0" baseline="0" noProof="0" dirty="0">
                <a:ln>
                  <a:noFill/>
                </a:ln>
                <a:solidFill>
                  <a:prstClr val="black"/>
                </a:solidFill>
                <a:effectLst/>
                <a:uLnTx/>
                <a:uFillTx/>
                <a:latin typeface="Calibri" panose="020F0502020204030204"/>
                <a:ea typeface="+mn-ea"/>
                <a:cs typeface="+mn-cs"/>
              </a:rPr>
              <a:t>He made heaven and earth. </a:t>
            </a:r>
            <a:endParaRPr kumimoji="0" lang="en-US" sz="13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2000"/>
              </a:spcBef>
              <a:spcAft>
                <a:spcPts val="800"/>
              </a:spcAft>
              <a:buClr>
                <a:srgbClr val="FFC000"/>
              </a:buClr>
              <a:buSzPct val="250000"/>
              <a:buFont typeface="Arial" panose="020B0604020202020204" pitchFamily="34" charset="0"/>
              <a:buNone/>
              <a:tabLst/>
              <a:defRPr/>
            </a:pPr>
            <a:r>
              <a:rPr kumimoji="0" lang="en-US" sz="13100" b="0" i="0" u="none" strike="noStrike" kern="1200" cap="none" spc="0" normalizeH="0" baseline="0" noProof="0" dirty="0">
                <a:ln>
                  <a:noFill/>
                </a:ln>
                <a:solidFill>
                  <a:prstClr val="black"/>
                </a:solidFill>
                <a:effectLst/>
                <a:uLnTx/>
                <a:uFillTx/>
                <a:latin typeface="Calibri" panose="020F0502020204030204"/>
                <a:ea typeface="+mn-ea"/>
                <a:cs typeface="+mn-cs"/>
              </a:rPr>
              <a:t>The Lord is good</a:t>
            </a:r>
          </a:p>
          <a:p>
            <a:pPr marL="0" marR="0" lvl="0" indent="0" algn="l" defTabSz="914400" rtl="0" eaLnBrk="1" fontAlgn="auto" latinLnBrk="0" hangingPunct="1">
              <a:lnSpc>
                <a:spcPct val="90000"/>
              </a:lnSpc>
              <a:spcBef>
                <a:spcPts val="2000"/>
              </a:spcBef>
              <a:spcAft>
                <a:spcPts val="800"/>
              </a:spcAft>
              <a:buClr>
                <a:srgbClr val="FFC000"/>
              </a:buClr>
              <a:buSzPct val="250000"/>
              <a:buFont typeface="Arial" panose="020B0604020202020204" pitchFamily="34" charset="0"/>
              <a:buNone/>
              <a:tabLst/>
              <a:defRPr/>
            </a:pPr>
            <a:r>
              <a:rPr kumimoji="0" lang="en-US" sz="13100" b="1" i="0" u="none" strike="noStrike" kern="1200" cap="none" spc="0" normalizeH="0" baseline="0" noProof="0" dirty="0">
                <a:ln>
                  <a:noFill/>
                </a:ln>
                <a:solidFill>
                  <a:prstClr val="black"/>
                </a:solidFill>
                <a:effectLst/>
                <a:uLnTx/>
                <a:uFillTx/>
                <a:latin typeface="Calibri" panose="020F0502020204030204"/>
                <a:ea typeface="+mn-ea"/>
                <a:cs typeface="+mn-cs"/>
              </a:rPr>
              <a:t>All the time.</a:t>
            </a:r>
            <a:endParaRPr kumimoji="0" lang="en-US" sz="13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indent="0">
              <a:buNone/>
            </a:pPr>
            <a:endParaRPr lang="en-US" dirty="0"/>
          </a:p>
        </p:txBody>
      </p:sp>
      <p:sp>
        <p:nvSpPr>
          <p:cNvPr id="6" name="Content Placeholder 5">
            <a:extLst>
              <a:ext uri="{FF2B5EF4-FFF2-40B4-BE49-F238E27FC236}">
                <a16:creationId xmlns:a16="http://schemas.microsoft.com/office/drawing/2014/main" id="{8351D814-01A7-6069-55EE-A1833007922D}"/>
              </a:ext>
            </a:extLst>
          </p:cNvPr>
          <p:cNvSpPr>
            <a:spLocks noGrp="1"/>
          </p:cNvSpPr>
          <p:nvPr>
            <p:ph sz="half" idx="2"/>
          </p:nvPr>
        </p:nvSpPr>
        <p:spPr>
          <a:xfrm>
            <a:off x="12344400" y="2235200"/>
            <a:ext cx="10363200" cy="10932160"/>
          </a:xfrm>
        </p:spPr>
        <p:txBody>
          <a:bodyPr>
            <a:normAutofit fontScale="47500" lnSpcReduction="20000"/>
          </a:bodyPr>
          <a:lstStyle/>
          <a:p>
            <a:pPr algn="just">
              <a:lnSpc>
                <a:spcPct val="107000"/>
              </a:lnSpc>
              <a:spcAft>
                <a:spcPts val="800"/>
              </a:spcAft>
            </a:pPr>
            <a:r>
              <a:rPr lang="fr-FR" sz="12600" dirty="0">
                <a:solidFill>
                  <a:schemeClr val="accent1"/>
                </a:solidFill>
                <a:effectLst/>
                <a:latin typeface="Baskerville Old Face" panose="02020602080505020303" pitchFamily="18" charset="0"/>
                <a:ea typeface="Calibri" panose="020F0502020204030204" pitchFamily="34" charset="0"/>
                <a:cs typeface="Calibri" panose="020F0502020204030204" pitchFamily="34" charset="0"/>
              </a:rPr>
              <a:t>O Seigneur, ouvre nos lèvres:</a:t>
            </a:r>
            <a:endParaRPr lang="en-US" sz="12600" dirty="0">
              <a:solidFill>
                <a:schemeClr val="accent1"/>
              </a:solidFill>
              <a:effectLst/>
              <a:latin typeface="Calibri" panose="020F0502020204030204" pitchFamily="34" charset="0"/>
              <a:ea typeface="Calibri" panose="020F0502020204030204" pitchFamily="34" charset="0"/>
              <a:cs typeface="Arial" panose="020B0604020202020204" pitchFamily="34" charset="0"/>
            </a:endParaRPr>
          </a:p>
          <a:p>
            <a:pPr marL="0" indent="0" algn="just">
              <a:lnSpc>
                <a:spcPct val="107000"/>
              </a:lnSpc>
              <a:spcAft>
                <a:spcPts val="800"/>
              </a:spcAft>
              <a:buNone/>
            </a:pPr>
            <a:r>
              <a:rPr lang="fr-FR" sz="12600" b="1" dirty="0">
                <a:solidFill>
                  <a:schemeClr val="accent1"/>
                </a:solidFill>
                <a:ea typeface="Calibri" panose="020F0502020204030204" pitchFamily="34" charset="0"/>
                <a:cs typeface="Calibri" panose="020F0502020204030204" pitchFamily="34" charset="0"/>
              </a:rPr>
              <a:t>e</a:t>
            </a:r>
            <a:r>
              <a:rPr lang="fr-FR" sz="12600" b="1" dirty="0">
                <a:solidFill>
                  <a:schemeClr val="accent1"/>
                </a:solidFill>
                <a:effectLst/>
                <a:ea typeface="Calibri" panose="020F0502020204030204" pitchFamily="34" charset="0"/>
                <a:cs typeface="Calibri" panose="020F0502020204030204" pitchFamily="34" charset="0"/>
              </a:rPr>
              <a:t>t notre bouche annoncera ta louange.</a:t>
            </a:r>
          </a:p>
          <a:p>
            <a:pPr marL="0" indent="0" algn="just">
              <a:lnSpc>
                <a:spcPct val="107000"/>
              </a:lnSpc>
              <a:spcAft>
                <a:spcPts val="800"/>
              </a:spcAft>
              <a:buNone/>
            </a:pPr>
            <a:r>
              <a:rPr lang="fr-FR" sz="12600" dirty="0">
                <a:solidFill>
                  <a:schemeClr val="accent1"/>
                </a:solidFill>
                <a:effectLst/>
                <a:latin typeface="Calibri" panose="020F0502020204030204" pitchFamily="34" charset="0"/>
                <a:ea typeface="Calibri" panose="020F0502020204030204" pitchFamily="34" charset="0"/>
                <a:cs typeface="Arial" panose="020B0604020202020204" pitchFamily="34" charset="0"/>
              </a:rPr>
              <a:t>.Donne-nous la joie de ton salut:</a:t>
            </a:r>
            <a:endParaRPr lang="en-US" sz="12600" dirty="0">
              <a:solidFill>
                <a:schemeClr val="accent1"/>
              </a:solidFill>
              <a:effectLst/>
              <a:latin typeface="Calibri" panose="020F0502020204030204" pitchFamily="34" charset="0"/>
              <a:ea typeface="Calibri" panose="020F0502020204030204" pitchFamily="34" charset="0"/>
              <a:cs typeface="Arial" panose="020B0604020202020204" pitchFamily="34" charset="0"/>
            </a:endParaRPr>
          </a:p>
          <a:p>
            <a:pPr marL="0" indent="0">
              <a:buNone/>
            </a:pPr>
            <a:r>
              <a:rPr lang="fr-FR" sz="12600" b="1" dirty="0">
                <a:solidFill>
                  <a:schemeClr val="accent1"/>
                </a:solidFill>
              </a:rPr>
              <a:t>Soutiens-nous par ton Esprit Saint.</a:t>
            </a:r>
          </a:p>
          <a:p>
            <a:pPr marL="0" indent="0">
              <a:buNone/>
            </a:pPr>
            <a:r>
              <a:rPr lang="fr-FR" sz="12600" dirty="0">
                <a:solidFill>
                  <a:schemeClr val="accent1"/>
                </a:solidFill>
              </a:rPr>
              <a:t>Notre secours est au Nom du Seigneur:</a:t>
            </a:r>
          </a:p>
          <a:p>
            <a:pPr marL="0" indent="0">
              <a:buNone/>
            </a:pPr>
            <a:r>
              <a:rPr lang="fr-FR" sz="12600" b="1" dirty="0">
                <a:solidFill>
                  <a:schemeClr val="accent1"/>
                </a:solidFill>
              </a:rPr>
              <a:t>Il a fait le ciel et la terre. </a:t>
            </a:r>
          </a:p>
          <a:p>
            <a:pPr marL="0" indent="0">
              <a:buNone/>
            </a:pPr>
            <a:r>
              <a:rPr lang="fr-FR" sz="12600" dirty="0">
                <a:solidFill>
                  <a:schemeClr val="accent1"/>
                </a:solidFill>
              </a:rPr>
              <a:t>Le Seigneur est bon:</a:t>
            </a:r>
          </a:p>
          <a:p>
            <a:pPr marL="0" indent="0">
              <a:buNone/>
            </a:pPr>
            <a:r>
              <a:rPr lang="fr-FR" sz="12600" b="1" dirty="0">
                <a:solidFill>
                  <a:schemeClr val="accent1"/>
                </a:solidFill>
              </a:rPr>
              <a:t>Pour toujours.</a:t>
            </a:r>
            <a:endParaRPr lang="en-US" sz="12600" b="1" dirty="0">
              <a:solidFill>
                <a:schemeClr val="accent1"/>
              </a:solidFill>
            </a:endParaRPr>
          </a:p>
        </p:txBody>
      </p:sp>
      <p:sp>
        <p:nvSpPr>
          <p:cNvPr id="8" name="Rectangle 2">
            <a:extLst>
              <a:ext uri="{FF2B5EF4-FFF2-40B4-BE49-F238E27FC236}">
                <a16:creationId xmlns:a16="http://schemas.microsoft.com/office/drawing/2014/main" id="{43E0560B-B7B5-59E7-BBBA-A121ED72CFD1}"/>
              </a:ext>
            </a:extLst>
          </p:cNvPr>
          <p:cNvSpPr>
            <a:spLocks noChangeArrowheads="1"/>
          </p:cNvSpPr>
          <p:nvPr/>
        </p:nvSpPr>
        <p:spPr bwMode="auto">
          <a:xfrm>
            <a:off x="152400" y="245057"/>
            <a:ext cx="113814" cy="271885"/>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25392" rIns="0" bIns="-2539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en-US" sz="2100" b="0" i="0" u="none" strike="noStrike" cap="none" normalizeH="0" baseline="0" dirty="0">
                <a:ln>
                  <a:noFill/>
                </a:ln>
                <a:solidFill>
                  <a:srgbClr val="202124"/>
                </a:solidFill>
                <a:effectLst/>
                <a:latin typeface="inherit"/>
              </a:rPr>
              <a:t>.</a:t>
            </a:r>
            <a:r>
              <a:rPr kumimoji="0" lang="fr-FR" altLang="en-US" sz="1600" b="0" i="0" u="none" strike="noStrike" cap="none" normalizeH="0" baseline="0" dirty="0">
                <a:ln>
                  <a:noFill/>
                </a:ln>
                <a:solidFill>
                  <a:schemeClr val="tx1"/>
                </a:solidFill>
                <a:effectLst/>
              </a:rPr>
              <a:t> </a:t>
            </a:r>
            <a:endParaRPr kumimoji="0" lang="fr-FR"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1680254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08FFB4-6E5A-4CDA-41FB-4234CF61EC28}"/>
              </a:ext>
            </a:extLst>
          </p:cNvPr>
          <p:cNvSpPr>
            <a:spLocks noGrp="1"/>
          </p:cNvSpPr>
          <p:nvPr>
            <p:ph sz="half" idx="1"/>
          </p:nvPr>
        </p:nvSpPr>
        <p:spPr>
          <a:xfrm>
            <a:off x="1676400" y="1198880"/>
            <a:ext cx="10363200" cy="11623040"/>
          </a:xfrm>
        </p:spPr>
        <p:txBody>
          <a:bodyPr/>
          <a:lstStyle/>
          <a:p>
            <a:pPr marL="0" indent="0">
              <a:spcBef>
                <a:spcPts val="0"/>
              </a:spcBef>
              <a:buNone/>
            </a:pPr>
            <a:r>
              <a:rPr lang="en-GB" sz="8000" dirty="0"/>
              <a:t>We believe in God the Holy Spirit, who strengthens us with power from on high.</a:t>
            </a:r>
          </a:p>
          <a:p>
            <a:pPr marL="0" indent="0">
              <a:spcBef>
                <a:spcPts val="0"/>
              </a:spcBef>
              <a:buNone/>
            </a:pPr>
            <a:r>
              <a:rPr lang="en-GB" sz="8000" dirty="0"/>
              <a:t>We believe in one God;</a:t>
            </a:r>
          </a:p>
          <a:p>
            <a:pPr marL="0" indent="0">
              <a:spcBef>
                <a:spcPts val="0"/>
              </a:spcBef>
              <a:buNone/>
            </a:pPr>
            <a:r>
              <a:rPr lang="en-GB" sz="8000" dirty="0"/>
              <a:t>Father, Son and Holy Spirit.  </a:t>
            </a:r>
            <a:r>
              <a:rPr lang="en-GB" sz="8000" b="1" dirty="0"/>
              <a:t>Amen.</a:t>
            </a:r>
          </a:p>
          <a:p>
            <a:pPr marL="0" indent="0">
              <a:buNone/>
            </a:pPr>
            <a:endParaRPr lang="en-US" dirty="0"/>
          </a:p>
        </p:txBody>
      </p:sp>
      <p:sp>
        <p:nvSpPr>
          <p:cNvPr id="4" name="Content Placeholder 3">
            <a:extLst>
              <a:ext uri="{FF2B5EF4-FFF2-40B4-BE49-F238E27FC236}">
                <a16:creationId xmlns:a16="http://schemas.microsoft.com/office/drawing/2014/main" id="{E25C03B3-B6B3-7FDC-3AC9-8952773E9907}"/>
              </a:ext>
            </a:extLst>
          </p:cNvPr>
          <p:cNvSpPr>
            <a:spLocks noGrp="1"/>
          </p:cNvSpPr>
          <p:nvPr>
            <p:ph sz="half" idx="2"/>
          </p:nvPr>
        </p:nvSpPr>
        <p:spPr>
          <a:xfrm>
            <a:off x="12344400" y="1198880"/>
            <a:ext cx="10363200" cy="11623040"/>
          </a:xfrm>
        </p:spPr>
        <p:txBody>
          <a:bodyPr>
            <a:normAutofit/>
          </a:bodyPr>
          <a:lstStyle/>
          <a:p>
            <a:pPr marL="0" indent="0">
              <a:spcBef>
                <a:spcPts val="0"/>
              </a:spcBef>
              <a:buNone/>
            </a:pPr>
            <a:r>
              <a:rPr lang="fr-FR" sz="8000" dirty="0">
                <a:solidFill>
                  <a:schemeClr val="accent1"/>
                </a:solidFill>
              </a:rPr>
              <a:t>Nous croyons en Dieu le Saint-Esprit, qui nous fortifie avec la puissance d'en haut.</a:t>
            </a:r>
          </a:p>
          <a:p>
            <a:pPr marL="0" indent="0">
              <a:spcBef>
                <a:spcPts val="0"/>
              </a:spcBef>
              <a:buNone/>
            </a:pPr>
            <a:r>
              <a:rPr lang="fr-FR" sz="8000" dirty="0">
                <a:solidFill>
                  <a:schemeClr val="accent1"/>
                </a:solidFill>
              </a:rPr>
              <a:t>Nous croyons en un seul Dieu; Père, Fils et Saint-Esprit. </a:t>
            </a:r>
            <a:r>
              <a:rPr lang="fr-FR" sz="8000" b="1" dirty="0">
                <a:solidFill>
                  <a:schemeClr val="accent1"/>
                </a:solidFill>
              </a:rPr>
              <a:t>AMEN</a:t>
            </a:r>
            <a:endParaRPr lang="en-US" sz="8000" b="1" dirty="0">
              <a:solidFill>
                <a:schemeClr val="accent1"/>
              </a:solidFill>
            </a:endParaRPr>
          </a:p>
        </p:txBody>
      </p:sp>
    </p:spTree>
    <p:extLst>
      <p:ext uri="{BB962C8B-B14F-4D97-AF65-F5344CB8AC3E}">
        <p14:creationId xmlns:p14="http://schemas.microsoft.com/office/powerpoint/2010/main" val="21962343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312AD6E-7319-5BF2-877D-A3992E2B84AB}"/>
              </a:ext>
            </a:extLst>
          </p:cNvPr>
          <p:cNvSpPr>
            <a:spLocks noGrp="1"/>
          </p:cNvSpPr>
          <p:nvPr>
            <p:ph sz="half" idx="1"/>
          </p:nvPr>
        </p:nvSpPr>
        <p:spPr>
          <a:xfrm>
            <a:off x="1676400" y="3722914"/>
            <a:ext cx="10363200" cy="8631012"/>
          </a:xfrm>
        </p:spPr>
        <p:txBody>
          <a:bodyPr>
            <a:normAutofit/>
          </a:bodyPr>
          <a:lstStyle/>
          <a:p>
            <a:pPr marL="0" indent="0">
              <a:buNone/>
            </a:pPr>
            <a:endParaRPr lang="fr-FR" sz="8800" b="1" dirty="0"/>
          </a:p>
          <a:p>
            <a:pPr marL="0" indent="0">
              <a:buNone/>
            </a:pPr>
            <a:r>
              <a:rPr lang="fr-FR" sz="8800" b="1" dirty="0"/>
              <a:t>PRAYERS OF INTERCESSION</a:t>
            </a:r>
            <a:endParaRPr lang="en-US" sz="8800" b="1" dirty="0"/>
          </a:p>
        </p:txBody>
      </p:sp>
      <p:sp>
        <p:nvSpPr>
          <p:cNvPr id="6" name="Content Placeholder 5">
            <a:extLst>
              <a:ext uri="{FF2B5EF4-FFF2-40B4-BE49-F238E27FC236}">
                <a16:creationId xmlns:a16="http://schemas.microsoft.com/office/drawing/2014/main" id="{C6E78A15-13A2-D7D3-0CBB-3AE4F42FF602}"/>
              </a:ext>
            </a:extLst>
          </p:cNvPr>
          <p:cNvSpPr>
            <a:spLocks noGrp="1"/>
          </p:cNvSpPr>
          <p:nvPr>
            <p:ph sz="half" idx="2"/>
          </p:nvPr>
        </p:nvSpPr>
        <p:spPr/>
        <p:txBody>
          <a:bodyPr>
            <a:normAutofit/>
          </a:bodyPr>
          <a:lstStyle/>
          <a:p>
            <a:pPr marL="0" indent="0">
              <a:buNone/>
            </a:pPr>
            <a:endParaRPr lang="fr-FR" sz="8000" b="1" dirty="0">
              <a:solidFill>
                <a:schemeClr val="accent1"/>
              </a:solidFill>
            </a:endParaRPr>
          </a:p>
          <a:p>
            <a:pPr marL="0" indent="0">
              <a:buNone/>
            </a:pPr>
            <a:r>
              <a:rPr lang="fr-FR" sz="8000" b="1" dirty="0">
                <a:solidFill>
                  <a:schemeClr val="accent1"/>
                </a:solidFill>
              </a:rPr>
              <a:t>PRIERES D’INTERCESSION</a:t>
            </a:r>
            <a:endParaRPr lang="en-US" sz="8000" b="1" dirty="0">
              <a:solidFill>
                <a:schemeClr val="accent1"/>
              </a:solidFill>
            </a:endParaRPr>
          </a:p>
        </p:txBody>
      </p:sp>
    </p:spTree>
    <p:extLst>
      <p:ext uri="{BB962C8B-B14F-4D97-AF65-F5344CB8AC3E}">
        <p14:creationId xmlns:p14="http://schemas.microsoft.com/office/powerpoint/2010/main" val="40985865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384000" cy="13716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2"/>
            <a:ext cx="24383996" cy="3181484"/>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 y="0"/>
            <a:ext cx="16230612" cy="3181484"/>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6230598" y="-2"/>
            <a:ext cx="8153396" cy="3181484"/>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700" y="-2"/>
            <a:ext cx="23465292" cy="3194866"/>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07709D-C486-4087-900B-2FFEAD67C1C3}"/>
              </a:ext>
            </a:extLst>
          </p:cNvPr>
          <p:cNvSpPr>
            <a:spLocks noGrp="1"/>
          </p:cNvSpPr>
          <p:nvPr>
            <p:ph type="title"/>
          </p:nvPr>
        </p:nvSpPr>
        <p:spPr>
          <a:xfrm>
            <a:off x="568960" y="426720"/>
            <a:ext cx="23465292" cy="2560320"/>
          </a:xfrm>
        </p:spPr>
        <p:txBody>
          <a:bodyPr>
            <a:normAutofit/>
          </a:bodyPr>
          <a:lstStyle/>
          <a:p>
            <a:r>
              <a:rPr kumimoji="0" lang="en-GB" sz="7200" b="1" i="0" u="none" strike="noStrike" kern="1200" cap="none" spc="0" normalizeH="0" baseline="0" noProof="0" dirty="0">
                <a:ln>
                  <a:noFill/>
                </a:ln>
                <a:solidFill>
                  <a:srgbClr val="FFFFFF"/>
                </a:solidFill>
                <a:effectLst/>
                <a:uLnTx/>
                <a:uFillTx/>
                <a:latin typeface="Calibri Light" panose="020F0302020204030204"/>
                <a:ea typeface="+mj-ea"/>
                <a:cs typeface="+mj-cs"/>
              </a:rPr>
              <a:t>Offertory: </a:t>
            </a:r>
            <a:r>
              <a:rPr kumimoji="0" lang="en-GB" sz="7200" b="1" i="0" u="none" strike="noStrike" kern="1200" cap="none" spc="0" normalizeH="0" baseline="0" noProof="0" dirty="0">
                <a:ln>
                  <a:noFill/>
                </a:ln>
                <a:solidFill>
                  <a:srgbClr val="FFFFFF"/>
                </a:solidFill>
                <a:effectLst/>
                <a:uLnTx/>
                <a:uFillTx/>
                <a:latin typeface="+mn-lt"/>
                <a:ea typeface="+mj-ea"/>
                <a:cs typeface="+mj-cs"/>
              </a:rPr>
              <a:t>CHRIST ALONE, CORNERSTONE.</a:t>
            </a:r>
            <a:br>
              <a:rPr kumimoji="0" lang="en-GB" sz="7200" b="1" i="0" u="none" strike="noStrike" kern="1200" cap="none" spc="0" normalizeH="0" baseline="0" noProof="0" dirty="0">
                <a:ln>
                  <a:noFill/>
                </a:ln>
                <a:solidFill>
                  <a:srgbClr val="FFFFFF"/>
                </a:solidFill>
                <a:effectLst/>
                <a:uLnTx/>
                <a:uFillTx/>
                <a:latin typeface="+mn-lt"/>
                <a:ea typeface="+mj-ea"/>
                <a:cs typeface="+mj-cs"/>
              </a:rPr>
            </a:br>
            <a:r>
              <a:rPr kumimoji="0" lang="en-GB" sz="7200" b="1" i="0" u="none" strike="noStrike" kern="1200" cap="none" spc="0" normalizeH="0" baseline="0" noProof="0" dirty="0">
                <a:ln>
                  <a:noFill/>
                </a:ln>
                <a:solidFill>
                  <a:srgbClr val="FFFFFF"/>
                </a:solidFill>
                <a:effectLst/>
                <a:uLnTx/>
                <a:uFillTx/>
                <a:latin typeface="+mn-lt"/>
                <a:ea typeface="+mj-ea"/>
                <a:cs typeface="+mj-cs"/>
              </a:rPr>
              <a:t>Church Bank Account- nr: </a:t>
            </a:r>
            <a:r>
              <a:rPr kumimoji="0" lang="en-GB" sz="8000" b="1" i="0" u="none" strike="noStrike" kern="1200" cap="none" spc="0" normalizeH="0" baseline="0" noProof="0" dirty="0">
                <a:ln>
                  <a:noFill/>
                </a:ln>
                <a:solidFill>
                  <a:srgbClr val="FFFFFF"/>
                </a:solidFill>
                <a:effectLst/>
                <a:uLnTx/>
                <a:uFillTx/>
                <a:latin typeface="+mn-lt"/>
                <a:ea typeface="+mj-ea"/>
                <a:cs typeface="+mj-cs"/>
              </a:rPr>
              <a:t>BE43 3632 0195 9801</a:t>
            </a:r>
            <a:endParaRPr lang="en-US" sz="8000" b="1" dirty="0">
              <a:solidFill>
                <a:srgbClr val="FFFFFF"/>
              </a:solidFill>
              <a:latin typeface="+mn-lt"/>
            </a:endParaRPr>
          </a:p>
        </p:txBody>
      </p:sp>
      <p:sp>
        <p:nvSpPr>
          <p:cNvPr id="4" name="Content Placeholder 3">
            <a:extLst>
              <a:ext uri="{FF2B5EF4-FFF2-40B4-BE49-F238E27FC236}">
                <a16:creationId xmlns:a16="http://schemas.microsoft.com/office/drawing/2014/main" id="{86503EA5-17D4-47F9-9AB3-C920F66FFC03}"/>
              </a:ext>
            </a:extLst>
          </p:cNvPr>
          <p:cNvSpPr>
            <a:spLocks noGrp="1"/>
          </p:cNvSpPr>
          <p:nvPr>
            <p:ph idx="1"/>
          </p:nvPr>
        </p:nvSpPr>
        <p:spPr>
          <a:xfrm>
            <a:off x="1676400" y="3651250"/>
            <a:ext cx="21031200" cy="9780270"/>
          </a:xfrm>
        </p:spPr>
        <p:txBody>
          <a:bodyPr/>
          <a:lstStyle/>
          <a:p>
            <a:pPr algn="l"/>
            <a:r>
              <a:rPr lang="en-GB" sz="7200" b="0" i="0" dirty="0">
                <a:solidFill>
                  <a:srgbClr val="202124"/>
                </a:solidFill>
                <a:effectLst/>
                <a:latin typeface="arial" panose="020B0604020202020204" pitchFamily="34" charset="0"/>
              </a:rPr>
              <a:t>My hope is built on nothing less</a:t>
            </a:r>
            <a:br>
              <a:rPr lang="en-GB" sz="7200" b="0" i="0" dirty="0">
                <a:solidFill>
                  <a:srgbClr val="202124"/>
                </a:solidFill>
                <a:effectLst/>
                <a:latin typeface="arial" panose="020B0604020202020204" pitchFamily="34" charset="0"/>
              </a:rPr>
            </a:br>
            <a:r>
              <a:rPr lang="en-GB" sz="7200" b="0" i="0" dirty="0">
                <a:solidFill>
                  <a:srgbClr val="202124"/>
                </a:solidFill>
                <a:effectLst/>
                <a:latin typeface="arial" panose="020B0604020202020204" pitchFamily="34" charset="0"/>
              </a:rPr>
              <a:t>Than Jesus' blood and righteousness</a:t>
            </a:r>
            <a:br>
              <a:rPr lang="en-GB" sz="7200" b="0" i="0" dirty="0">
                <a:solidFill>
                  <a:srgbClr val="202124"/>
                </a:solidFill>
                <a:effectLst/>
                <a:latin typeface="arial" panose="020B0604020202020204" pitchFamily="34" charset="0"/>
              </a:rPr>
            </a:br>
            <a:r>
              <a:rPr lang="en-GB" sz="7200" b="0" i="0" dirty="0">
                <a:solidFill>
                  <a:srgbClr val="202124"/>
                </a:solidFill>
                <a:effectLst/>
                <a:latin typeface="arial" panose="020B0604020202020204" pitchFamily="34" charset="0"/>
              </a:rPr>
              <a:t>I dare not trust the sweetest frame</a:t>
            </a:r>
            <a:br>
              <a:rPr lang="en-GB" sz="7200" b="0" i="0" dirty="0">
                <a:solidFill>
                  <a:srgbClr val="202124"/>
                </a:solidFill>
                <a:effectLst/>
                <a:latin typeface="arial" panose="020B0604020202020204" pitchFamily="34" charset="0"/>
              </a:rPr>
            </a:br>
            <a:r>
              <a:rPr lang="en-GB" sz="7200" b="0" i="0" dirty="0">
                <a:solidFill>
                  <a:srgbClr val="202124"/>
                </a:solidFill>
                <a:effectLst/>
                <a:latin typeface="arial" panose="020B0604020202020204" pitchFamily="34" charset="0"/>
              </a:rPr>
              <a:t>But wholly trust in Jesus’ name</a:t>
            </a:r>
          </a:p>
          <a:p>
            <a:pPr algn="l"/>
            <a:r>
              <a:rPr lang="en-GB" sz="7200" b="0" i="0" dirty="0">
                <a:solidFill>
                  <a:srgbClr val="202124"/>
                </a:solidFill>
                <a:effectLst/>
                <a:latin typeface="arial" panose="020B0604020202020204" pitchFamily="34" charset="0"/>
              </a:rPr>
              <a:t>When darkness seems to hide His face</a:t>
            </a:r>
            <a:br>
              <a:rPr lang="en-GB" sz="7200" b="0" i="0" dirty="0">
                <a:solidFill>
                  <a:srgbClr val="202124"/>
                </a:solidFill>
                <a:effectLst/>
                <a:latin typeface="arial" panose="020B0604020202020204" pitchFamily="34" charset="0"/>
              </a:rPr>
            </a:br>
            <a:r>
              <a:rPr lang="en-GB" sz="7200" b="0" i="0" dirty="0">
                <a:solidFill>
                  <a:srgbClr val="202124"/>
                </a:solidFill>
                <a:effectLst/>
                <a:latin typeface="arial" panose="020B0604020202020204" pitchFamily="34" charset="0"/>
              </a:rPr>
              <a:t>I rest on His unchanging grace</a:t>
            </a:r>
            <a:br>
              <a:rPr lang="en-GB" sz="7200" b="0" i="0" dirty="0">
                <a:solidFill>
                  <a:srgbClr val="202124"/>
                </a:solidFill>
                <a:effectLst/>
                <a:latin typeface="arial" panose="020B0604020202020204" pitchFamily="34" charset="0"/>
              </a:rPr>
            </a:br>
            <a:r>
              <a:rPr lang="en-GB" sz="7200" b="0" i="0" dirty="0">
                <a:solidFill>
                  <a:srgbClr val="202124"/>
                </a:solidFill>
                <a:effectLst/>
                <a:latin typeface="arial" panose="020B0604020202020204" pitchFamily="34" charset="0"/>
              </a:rPr>
              <a:t>In every high and stormy gale</a:t>
            </a:r>
            <a:br>
              <a:rPr lang="en-GB" sz="7200" b="0" i="0" dirty="0">
                <a:solidFill>
                  <a:srgbClr val="202124"/>
                </a:solidFill>
                <a:effectLst/>
                <a:latin typeface="arial" panose="020B0604020202020204" pitchFamily="34" charset="0"/>
              </a:rPr>
            </a:br>
            <a:r>
              <a:rPr lang="en-GB" sz="7200" b="0" i="0" dirty="0">
                <a:solidFill>
                  <a:srgbClr val="202124"/>
                </a:solidFill>
                <a:effectLst/>
                <a:latin typeface="arial" panose="020B0604020202020204" pitchFamily="34" charset="0"/>
              </a:rPr>
              <a:t>My anchor holds within the veil</a:t>
            </a:r>
          </a:p>
          <a:p>
            <a:pPr marL="0" indent="0">
              <a:buNone/>
            </a:pPr>
            <a:endParaRPr lang="en-US" dirty="0"/>
          </a:p>
        </p:txBody>
      </p:sp>
    </p:spTree>
    <p:extLst>
      <p:ext uri="{BB962C8B-B14F-4D97-AF65-F5344CB8AC3E}">
        <p14:creationId xmlns:p14="http://schemas.microsoft.com/office/powerpoint/2010/main" val="6785352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51C3D09-FE2D-42BC-B365-C0FCE1AB5807}"/>
              </a:ext>
            </a:extLst>
          </p:cNvPr>
          <p:cNvSpPr>
            <a:spLocks noGrp="1"/>
          </p:cNvSpPr>
          <p:nvPr>
            <p:ph idx="1"/>
          </p:nvPr>
        </p:nvSpPr>
        <p:spPr>
          <a:xfrm>
            <a:off x="1727200" y="690880"/>
            <a:ext cx="20807679" cy="12842239"/>
          </a:xfrm>
        </p:spPr>
        <p:txBody>
          <a:bodyPr>
            <a:normAutofit fontScale="92500" lnSpcReduction="20000"/>
          </a:bodyPr>
          <a:lstStyle/>
          <a:p>
            <a:pPr marL="0" indent="0" algn="ctr">
              <a:buNone/>
            </a:pPr>
            <a:r>
              <a:rPr lang="en-GB" sz="8000" b="1" i="0" dirty="0">
                <a:solidFill>
                  <a:srgbClr val="202124"/>
                </a:solidFill>
                <a:effectLst/>
              </a:rPr>
              <a:t>Christ alone, cornerstone</a:t>
            </a:r>
            <a:br>
              <a:rPr lang="en-GB" sz="8000" b="1" dirty="0"/>
            </a:br>
            <a:r>
              <a:rPr lang="en-GB" sz="8000" b="1" i="0" dirty="0">
                <a:solidFill>
                  <a:srgbClr val="202124"/>
                </a:solidFill>
                <a:effectLst/>
              </a:rPr>
              <a:t>Weak made strong in the </a:t>
            </a:r>
            <a:r>
              <a:rPr lang="en-GB" sz="8000" b="1" i="0" dirty="0" err="1">
                <a:solidFill>
                  <a:srgbClr val="202124"/>
                </a:solidFill>
                <a:effectLst/>
              </a:rPr>
              <a:t>Savior's</a:t>
            </a:r>
            <a:r>
              <a:rPr lang="en-GB" sz="8000" b="1" i="0" dirty="0">
                <a:solidFill>
                  <a:srgbClr val="202124"/>
                </a:solidFill>
                <a:effectLst/>
              </a:rPr>
              <a:t> love</a:t>
            </a:r>
            <a:br>
              <a:rPr lang="en-GB" sz="8000" b="1" dirty="0"/>
            </a:br>
            <a:r>
              <a:rPr lang="en-GB" sz="8000" b="1" i="0" dirty="0">
                <a:solidFill>
                  <a:srgbClr val="202124"/>
                </a:solidFill>
                <a:effectLst/>
              </a:rPr>
              <a:t>Through the storm</a:t>
            </a:r>
            <a:br>
              <a:rPr lang="en-GB" sz="8000" b="1" dirty="0"/>
            </a:br>
            <a:r>
              <a:rPr lang="en-GB" sz="8000" b="1" i="0" dirty="0">
                <a:solidFill>
                  <a:srgbClr val="202124"/>
                </a:solidFill>
                <a:effectLst/>
              </a:rPr>
              <a:t>He is Lord, Lord of all</a:t>
            </a:r>
          </a:p>
          <a:p>
            <a:pPr algn="l"/>
            <a:r>
              <a:rPr lang="en-GB" sz="7800" b="0" i="0" dirty="0">
                <a:solidFill>
                  <a:srgbClr val="202124"/>
                </a:solidFill>
                <a:effectLst/>
                <a:latin typeface="arial" panose="020B0604020202020204" pitchFamily="34" charset="0"/>
              </a:rPr>
              <a:t>His oath, His covenant, His blood</a:t>
            </a:r>
            <a:br>
              <a:rPr lang="en-GB" sz="7800" b="0" i="0" dirty="0">
                <a:solidFill>
                  <a:srgbClr val="202124"/>
                </a:solidFill>
                <a:effectLst/>
                <a:latin typeface="arial" panose="020B0604020202020204" pitchFamily="34" charset="0"/>
              </a:rPr>
            </a:br>
            <a:r>
              <a:rPr lang="en-GB" sz="7800" b="0" i="0" dirty="0">
                <a:solidFill>
                  <a:srgbClr val="202124"/>
                </a:solidFill>
                <a:effectLst/>
                <a:latin typeface="arial" panose="020B0604020202020204" pitchFamily="34" charset="0"/>
              </a:rPr>
              <a:t>Support me in the 'whelming flood</a:t>
            </a:r>
            <a:br>
              <a:rPr lang="en-GB" sz="7800" b="0" i="0" dirty="0">
                <a:solidFill>
                  <a:srgbClr val="202124"/>
                </a:solidFill>
                <a:effectLst/>
                <a:latin typeface="arial" panose="020B0604020202020204" pitchFamily="34" charset="0"/>
              </a:rPr>
            </a:br>
            <a:r>
              <a:rPr lang="en-GB" sz="7800" b="0" i="0" dirty="0">
                <a:solidFill>
                  <a:srgbClr val="202124"/>
                </a:solidFill>
                <a:effectLst/>
                <a:latin typeface="arial" panose="020B0604020202020204" pitchFamily="34" charset="0"/>
              </a:rPr>
              <a:t>When all around my soul gives way</a:t>
            </a:r>
            <a:br>
              <a:rPr lang="en-GB" sz="7800" b="0" i="0" dirty="0">
                <a:solidFill>
                  <a:srgbClr val="202124"/>
                </a:solidFill>
                <a:effectLst/>
                <a:latin typeface="arial" panose="020B0604020202020204" pitchFamily="34" charset="0"/>
              </a:rPr>
            </a:br>
            <a:r>
              <a:rPr lang="en-GB" sz="7800" b="0" i="0" dirty="0">
                <a:solidFill>
                  <a:srgbClr val="202124"/>
                </a:solidFill>
                <a:effectLst/>
                <a:latin typeface="arial" panose="020B0604020202020204" pitchFamily="34" charset="0"/>
              </a:rPr>
              <a:t>He then is all my hope and stay</a:t>
            </a:r>
            <a:br>
              <a:rPr lang="en-GB" sz="7800" b="0" i="0" dirty="0">
                <a:solidFill>
                  <a:srgbClr val="202124"/>
                </a:solidFill>
                <a:effectLst/>
                <a:latin typeface="arial" panose="020B0604020202020204" pitchFamily="34" charset="0"/>
              </a:rPr>
            </a:br>
            <a:r>
              <a:rPr lang="en-GB" sz="7800" b="0" i="0" dirty="0">
                <a:solidFill>
                  <a:srgbClr val="202124"/>
                </a:solidFill>
                <a:effectLst/>
                <a:latin typeface="arial" panose="020B0604020202020204" pitchFamily="34" charset="0"/>
              </a:rPr>
              <a:t>He then is all my hope and stay</a:t>
            </a:r>
          </a:p>
          <a:p>
            <a:pPr algn="ctr"/>
            <a:r>
              <a:rPr lang="en-GB" sz="7800" b="1" i="0" dirty="0">
                <a:solidFill>
                  <a:srgbClr val="202124"/>
                </a:solidFill>
                <a:effectLst/>
                <a:latin typeface="arial" panose="020B0604020202020204" pitchFamily="34" charset="0"/>
              </a:rPr>
              <a:t>Christ alone, cornerstone</a:t>
            </a:r>
            <a:br>
              <a:rPr lang="en-GB" sz="7800" b="1" i="0" dirty="0">
                <a:solidFill>
                  <a:srgbClr val="202124"/>
                </a:solidFill>
                <a:effectLst/>
                <a:latin typeface="arial" panose="020B0604020202020204" pitchFamily="34" charset="0"/>
              </a:rPr>
            </a:br>
            <a:r>
              <a:rPr lang="en-GB" sz="7800" b="1" i="0" dirty="0">
                <a:solidFill>
                  <a:srgbClr val="202124"/>
                </a:solidFill>
                <a:effectLst/>
                <a:latin typeface="arial" panose="020B0604020202020204" pitchFamily="34" charset="0"/>
              </a:rPr>
              <a:t>Weak made strong in the </a:t>
            </a:r>
            <a:r>
              <a:rPr lang="en-GB" sz="7800" b="1" i="0" dirty="0" err="1">
                <a:solidFill>
                  <a:srgbClr val="202124"/>
                </a:solidFill>
                <a:effectLst/>
                <a:latin typeface="arial" panose="020B0604020202020204" pitchFamily="34" charset="0"/>
              </a:rPr>
              <a:t>Savior's</a:t>
            </a:r>
            <a:r>
              <a:rPr lang="en-GB" sz="7800" b="1" i="0" dirty="0">
                <a:solidFill>
                  <a:srgbClr val="202124"/>
                </a:solidFill>
                <a:effectLst/>
                <a:latin typeface="arial" panose="020B0604020202020204" pitchFamily="34" charset="0"/>
              </a:rPr>
              <a:t> love</a:t>
            </a:r>
            <a:br>
              <a:rPr lang="en-GB" sz="7800" b="1" i="0" dirty="0">
                <a:solidFill>
                  <a:srgbClr val="202124"/>
                </a:solidFill>
                <a:effectLst/>
                <a:latin typeface="arial" panose="020B0604020202020204" pitchFamily="34" charset="0"/>
              </a:rPr>
            </a:br>
            <a:r>
              <a:rPr lang="en-GB" sz="7800" b="1" i="0" dirty="0">
                <a:solidFill>
                  <a:srgbClr val="202124"/>
                </a:solidFill>
                <a:effectLst/>
                <a:latin typeface="arial" panose="020B0604020202020204" pitchFamily="34" charset="0"/>
              </a:rPr>
              <a:t>Through the storm</a:t>
            </a:r>
            <a:br>
              <a:rPr lang="en-GB" sz="7800" b="1" i="0" dirty="0">
                <a:solidFill>
                  <a:srgbClr val="202124"/>
                </a:solidFill>
                <a:effectLst/>
                <a:latin typeface="arial" panose="020B0604020202020204" pitchFamily="34" charset="0"/>
              </a:rPr>
            </a:br>
            <a:r>
              <a:rPr lang="en-GB" sz="7800" b="1" i="0" dirty="0">
                <a:solidFill>
                  <a:srgbClr val="202124"/>
                </a:solidFill>
                <a:effectLst/>
                <a:latin typeface="arial" panose="020B0604020202020204" pitchFamily="34" charset="0"/>
              </a:rPr>
              <a:t>He is Lord, Lord of all</a:t>
            </a:r>
            <a:br>
              <a:rPr lang="en-GB" sz="7800" b="1" i="0" dirty="0">
                <a:solidFill>
                  <a:srgbClr val="202124"/>
                </a:solidFill>
                <a:effectLst/>
                <a:latin typeface="arial" panose="020B0604020202020204" pitchFamily="34" charset="0"/>
              </a:rPr>
            </a:br>
            <a:r>
              <a:rPr lang="en-GB" sz="7800" b="1" i="0" dirty="0">
                <a:solidFill>
                  <a:srgbClr val="202124"/>
                </a:solidFill>
                <a:effectLst/>
                <a:latin typeface="arial" panose="020B0604020202020204" pitchFamily="34" charset="0"/>
              </a:rPr>
              <a:t>He is Lord</a:t>
            </a:r>
            <a:br>
              <a:rPr lang="en-GB" sz="7800" b="1" i="0" dirty="0">
                <a:solidFill>
                  <a:srgbClr val="202124"/>
                </a:solidFill>
                <a:effectLst/>
                <a:latin typeface="arial" panose="020B0604020202020204" pitchFamily="34" charset="0"/>
              </a:rPr>
            </a:br>
            <a:r>
              <a:rPr lang="en-GB" sz="7800" b="1" i="0" dirty="0" err="1">
                <a:solidFill>
                  <a:srgbClr val="202124"/>
                </a:solidFill>
                <a:effectLst/>
                <a:latin typeface="arial" panose="020B0604020202020204" pitchFamily="34" charset="0"/>
              </a:rPr>
              <a:t>Lord</a:t>
            </a:r>
            <a:r>
              <a:rPr lang="en-GB" sz="7800" b="1" i="0" dirty="0">
                <a:solidFill>
                  <a:srgbClr val="202124"/>
                </a:solidFill>
                <a:effectLst/>
                <a:latin typeface="arial" panose="020B0604020202020204" pitchFamily="34" charset="0"/>
              </a:rPr>
              <a:t> of all</a:t>
            </a:r>
          </a:p>
          <a:p>
            <a:pPr marL="0" indent="0">
              <a:buNone/>
            </a:pPr>
            <a:endParaRPr lang="en-US" sz="7200" b="1" dirty="0"/>
          </a:p>
        </p:txBody>
      </p:sp>
    </p:spTree>
    <p:extLst>
      <p:ext uri="{BB962C8B-B14F-4D97-AF65-F5344CB8AC3E}">
        <p14:creationId xmlns:p14="http://schemas.microsoft.com/office/powerpoint/2010/main" val="38897592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C7D18A-15CE-0FDD-F9C4-ACAE2D64EF78}"/>
              </a:ext>
            </a:extLst>
          </p:cNvPr>
          <p:cNvSpPr>
            <a:spLocks noGrp="1"/>
          </p:cNvSpPr>
          <p:nvPr>
            <p:ph idx="1"/>
          </p:nvPr>
        </p:nvSpPr>
        <p:spPr/>
        <p:txBody>
          <a:bodyPr/>
          <a:lstStyle/>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en-GB" sz="8000" b="1" i="0" u="none" strike="noStrike" kern="1200" cap="none" spc="0" normalizeH="0" baseline="0" noProof="0" dirty="0">
                <a:ln>
                  <a:noFill/>
                </a:ln>
                <a:solidFill>
                  <a:prstClr val="black"/>
                </a:solidFill>
                <a:effectLst/>
                <a:uLnTx/>
                <a:uFillTx/>
                <a:latin typeface="Calibri" panose="020F0502020204030204"/>
                <a:ea typeface="+mn-ea"/>
                <a:cs typeface="+mn-cs"/>
              </a:rPr>
              <a:t>Church Bank Account (</a:t>
            </a:r>
            <a:r>
              <a:rPr kumimoji="0" lang="en-GB" sz="8000" b="1" i="0" u="none" strike="noStrike" kern="1200" cap="none" spc="0" normalizeH="0" baseline="0" noProof="0" dirty="0" err="1">
                <a:ln>
                  <a:noFill/>
                </a:ln>
                <a:solidFill>
                  <a:srgbClr val="4472C4"/>
                </a:solidFill>
                <a:effectLst/>
                <a:uLnTx/>
                <a:uFillTx/>
                <a:latin typeface="Calibri" panose="020F0502020204030204"/>
                <a:ea typeface="+mn-ea"/>
                <a:cs typeface="+mn-cs"/>
              </a:rPr>
              <a:t>compte</a:t>
            </a:r>
            <a:r>
              <a:rPr kumimoji="0" lang="en-GB" sz="8000" b="1" i="0" u="none" strike="noStrike" kern="1200" cap="none" spc="0" normalizeH="0" baseline="0" noProof="0" dirty="0">
                <a:ln>
                  <a:noFill/>
                </a:ln>
                <a:solidFill>
                  <a:srgbClr val="4472C4"/>
                </a:solidFill>
                <a:effectLst/>
                <a:uLnTx/>
                <a:uFillTx/>
                <a:latin typeface="Calibri" panose="020F0502020204030204"/>
                <a:ea typeface="+mn-ea"/>
                <a:cs typeface="+mn-cs"/>
              </a:rPr>
              <a:t> </a:t>
            </a:r>
            <a:r>
              <a:rPr kumimoji="0" lang="en-GB" sz="8000" b="1" i="0" u="none" strike="noStrike" kern="1200" cap="none" spc="0" normalizeH="0" baseline="0" noProof="0" dirty="0" err="1">
                <a:ln>
                  <a:noFill/>
                </a:ln>
                <a:solidFill>
                  <a:srgbClr val="4472C4"/>
                </a:solidFill>
                <a:effectLst/>
                <a:uLnTx/>
                <a:uFillTx/>
                <a:latin typeface="Calibri" panose="020F0502020204030204"/>
                <a:ea typeface="+mn-ea"/>
                <a:cs typeface="+mn-cs"/>
              </a:rPr>
              <a:t>bancaire</a:t>
            </a:r>
            <a:r>
              <a:rPr kumimoji="0" lang="en-GB" sz="8000" b="1" i="0" u="none" strike="noStrike" kern="1200" cap="none" spc="0" normalizeH="0" baseline="0" noProof="0" dirty="0">
                <a:ln>
                  <a:noFill/>
                </a:ln>
                <a:solidFill>
                  <a:srgbClr val="4472C4"/>
                </a:solidFill>
                <a:effectLst/>
                <a:uLnTx/>
                <a:uFillTx/>
                <a:latin typeface="Calibri" panose="020F0502020204030204"/>
                <a:ea typeface="+mn-ea"/>
                <a:cs typeface="+mn-cs"/>
              </a:rPr>
              <a:t> de </a:t>
            </a:r>
            <a:r>
              <a:rPr kumimoji="0" lang="en-GB" sz="8000" b="1" i="0" u="none" strike="noStrike" kern="1200" cap="none" spc="0" normalizeH="0" baseline="0" noProof="0" dirty="0" err="1">
                <a:ln>
                  <a:noFill/>
                </a:ln>
                <a:solidFill>
                  <a:srgbClr val="4472C4"/>
                </a:solidFill>
                <a:effectLst/>
                <a:uLnTx/>
                <a:uFillTx/>
                <a:latin typeface="Calibri" panose="020F0502020204030204"/>
                <a:ea typeface="+mn-ea"/>
                <a:cs typeface="+mn-cs"/>
              </a:rPr>
              <a:t>l’eglise</a:t>
            </a:r>
            <a:r>
              <a:rPr kumimoji="0" lang="en-GB" sz="8000" b="1"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endParaRPr kumimoji="0" lang="en-GB" sz="8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en-GB" sz="8000" b="1" i="0" u="none" strike="noStrike" kern="1200" cap="none" spc="0" normalizeH="0" baseline="0" noProof="0" dirty="0">
                <a:ln>
                  <a:noFill/>
                </a:ln>
                <a:solidFill>
                  <a:prstClr val="black"/>
                </a:solidFill>
                <a:effectLst/>
                <a:uLnTx/>
                <a:uFillTx/>
                <a:latin typeface="Calibri" panose="020F0502020204030204"/>
                <a:ea typeface="+mn-ea"/>
                <a:cs typeface="+mn-cs"/>
              </a:rPr>
              <a:t>BE43 3632 0195 9801</a:t>
            </a:r>
          </a:p>
          <a:p>
            <a:pPr marL="0" indent="0">
              <a:buNone/>
            </a:pPr>
            <a:endParaRPr lang="en-US" dirty="0"/>
          </a:p>
        </p:txBody>
      </p:sp>
    </p:spTree>
    <p:extLst>
      <p:ext uri="{BB962C8B-B14F-4D97-AF65-F5344CB8AC3E}">
        <p14:creationId xmlns:p14="http://schemas.microsoft.com/office/powerpoint/2010/main" val="25716928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F5D6D81-3095-61E6-6874-DADADA08CA60}"/>
              </a:ext>
            </a:extLst>
          </p:cNvPr>
          <p:cNvSpPr>
            <a:spLocks noGrp="1"/>
          </p:cNvSpPr>
          <p:nvPr>
            <p:ph type="title"/>
          </p:nvPr>
        </p:nvSpPr>
        <p:spPr>
          <a:xfrm>
            <a:off x="1676400" y="730251"/>
            <a:ext cx="21031200" cy="1446892"/>
          </a:xfrm>
        </p:spPr>
        <p:txBody>
          <a:bodyPr/>
          <a:lstStyle/>
          <a:p>
            <a:r>
              <a:rPr kumimoji="0" lang="fr-FR" sz="7200" b="1" i="0" u="none" strike="noStrike" kern="1200" cap="none" spc="0" normalizeH="0" baseline="0" noProof="0" dirty="0">
                <a:ln>
                  <a:noFill/>
                </a:ln>
                <a:solidFill>
                  <a:prstClr val="black"/>
                </a:solidFill>
                <a:effectLst/>
                <a:uLnTx/>
                <a:uFillTx/>
                <a:latin typeface="+mn-lt"/>
                <a:ea typeface="+mj-ea"/>
                <a:cs typeface="+mj-cs"/>
              </a:rPr>
              <a:t> EUCHARISTIC PRAYER – PRIÈRE EUCHARISTIQUE</a:t>
            </a:r>
            <a:endParaRPr lang="en-US" dirty="0">
              <a:latin typeface="+mn-lt"/>
            </a:endParaRPr>
          </a:p>
        </p:txBody>
      </p:sp>
      <p:sp>
        <p:nvSpPr>
          <p:cNvPr id="5" name="Content Placeholder 4">
            <a:extLst>
              <a:ext uri="{FF2B5EF4-FFF2-40B4-BE49-F238E27FC236}">
                <a16:creationId xmlns:a16="http://schemas.microsoft.com/office/drawing/2014/main" id="{478EF1C1-41FE-2436-3699-D8D983456100}"/>
              </a:ext>
            </a:extLst>
          </p:cNvPr>
          <p:cNvSpPr>
            <a:spLocks noGrp="1"/>
          </p:cNvSpPr>
          <p:nvPr>
            <p:ph sz="half" idx="1"/>
          </p:nvPr>
        </p:nvSpPr>
        <p:spPr>
          <a:xfrm>
            <a:off x="1676400" y="2351313"/>
            <a:ext cx="10363200" cy="10472057"/>
          </a:xfrm>
        </p:spPr>
        <p:txBody>
          <a:bodyPr/>
          <a:lstStyle/>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en-GB" sz="7200" b="0" i="0" u="none" strike="noStrike" kern="1200" cap="none" spc="0" normalizeH="0" baseline="0" noProof="0" dirty="0">
                <a:ln>
                  <a:noFill/>
                </a:ln>
                <a:solidFill>
                  <a:prstClr val="black"/>
                </a:solidFill>
                <a:effectLst/>
                <a:uLnTx/>
                <a:uFillTx/>
                <a:latin typeface="Calibri" panose="020F0502020204030204"/>
                <a:ea typeface="+mn-ea"/>
                <a:cs typeface="+mn-cs"/>
              </a:rPr>
              <a:t>The Lord is here. </a:t>
            </a:r>
            <a:br>
              <a:rPr kumimoji="0" lang="en-GB" sz="72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GB" sz="7200" b="1" i="0" u="none" strike="noStrike" kern="1200" cap="none" spc="0" normalizeH="0" baseline="0" noProof="0" dirty="0">
                <a:ln>
                  <a:noFill/>
                </a:ln>
                <a:solidFill>
                  <a:prstClr val="black"/>
                </a:solidFill>
                <a:effectLst/>
                <a:uLnTx/>
                <a:uFillTx/>
                <a:latin typeface="Calibri" panose="020F0502020204030204"/>
                <a:ea typeface="+mn-ea"/>
                <a:cs typeface="+mn-cs"/>
              </a:rPr>
              <a:t>His Spirit is with us. </a:t>
            </a:r>
          </a:p>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en-GB" sz="7200" b="0" i="0" u="none" strike="noStrike" kern="1200" cap="none" spc="0" normalizeH="0" baseline="0" noProof="0" dirty="0">
                <a:ln>
                  <a:noFill/>
                </a:ln>
                <a:solidFill>
                  <a:prstClr val="black"/>
                </a:solidFill>
                <a:effectLst/>
                <a:uLnTx/>
                <a:uFillTx/>
                <a:latin typeface="Calibri" panose="020F0502020204030204"/>
                <a:ea typeface="+mn-ea"/>
                <a:cs typeface="+mn-cs"/>
              </a:rPr>
              <a:t>Lift up your hearts. </a:t>
            </a:r>
            <a:br>
              <a:rPr kumimoji="0" lang="en-GB" sz="72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GB" sz="7200" b="1" i="0" u="none" strike="noStrike" kern="1200" cap="none" spc="0" normalizeH="0" baseline="0" noProof="0" dirty="0">
                <a:ln>
                  <a:noFill/>
                </a:ln>
                <a:solidFill>
                  <a:prstClr val="black"/>
                </a:solidFill>
                <a:effectLst/>
                <a:uLnTx/>
                <a:uFillTx/>
                <a:latin typeface="Calibri" panose="020F0502020204030204"/>
                <a:ea typeface="+mn-ea"/>
                <a:cs typeface="+mn-cs"/>
              </a:rPr>
              <a:t>We lift them to the Lord. </a:t>
            </a:r>
          </a:p>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en-GB" sz="7200" b="0" i="0" u="none" strike="noStrike" kern="1200" cap="none" spc="0" normalizeH="0" baseline="0" noProof="0" dirty="0">
                <a:ln>
                  <a:noFill/>
                </a:ln>
                <a:solidFill>
                  <a:prstClr val="black"/>
                </a:solidFill>
                <a:effectLst/>
                <a:uLnTx/>
                <a:uFillTx/>
                <a:latin typeface="Calibri" panose="020F0502020204030204"/>
                <a:ea typeface="+mn-ea"/>
                <a:cs typeface="+mn-cs"/>
              </a:rPr>
              <a:t>Let us give thanks </a:t>
            </a:r>
            <a:br>
              <a:rPr kumimoji="0" lang="en-GB" sz="72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GB" sz="7200" b="0" i="0" u="none" strike="noStrike" kern="1200" cap="none" spc="0" normalizeH="0" baseline="0" noProof="0" dirty="0">
                <a:ln>
                  <a:noFill/>
                </a:ln>
                <a:solidFill>
                  <a:prstClr val="black"/>
                </a:solidFill>
                <a:effectLst/>
                <a:uLnTx/>
                <a:uFillTx/>
                <a:latin typeface="Calibri" panose="020F0502020204030204"/>
                <a:ea typeface="+mn-ea"/>
                <a:cs typeface="+mn-cs"/>
              </a:rPr>
              <a:t>to the Lord our God. </a:t>
            </a:r>
            <a:br>
              <a:rPr kumimoji="0" lang="en-GB" sz="72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GB" sz="7200" b="1" i="0" u="none" strike="noStrike" kern="1200" cap="none" spc="0" normalizeH="0" baseline="0" noProof="0" dirty="0">
                <a:ln>
                  <a:noFill/>
                </a:ln>
                <a:solidFill>
                  <a:prstClr val="black"/>
                </a:solidFill>
                <a:effectLst/>
                <a:uLnTx/>
                <a:uFillTx/>
                <a:latin typeface="Calibri" panose="020F0502020204030204"/>
                <a:ea typeface="+mn-ea"/>
                <a:cs typeface="+mn-cs"/>
              </a:rPr>
              <a:t>It is right to give thanks and praise.</a:t>
            </a:r>
            <a:endParaRPr kumimoji="0" lang="en-GB" sz="7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indent="0">
              <a:buNone/>
            </a:pPr>
            <a:endParaRPr lang="en-US" dirty="0"/>
          </a:p>
        </p:txBody>
      </p:sp>
      <p:sp>
        <p:nvSpPr>
          <p:cNvPr id="6" name="Content Placeholder 5">
            <a:extLst>
              <a:ext uri="{FF2B5EF4-FFF2-40B4-BE49-F238E27FC236}">
                <a16:creationId xmlns:a16="http://schemas.microsoft.com/office/drawing/2014/main" id="{F2B565AA-9AEE-D459-B348-B15162029AF7}"/>
              </a:ext>
            </a:extLst>
          </p:cNvPr>
          <p:cNvSpPr>
            <a:spLocks noGrp="1"/>
          </p:cNvSpPr>
          <p:nvPr>
            <p:ph sz="half" idx="2"/>
          </p:nvPr>
        </p:nvSpPr>
        <p:spPr>
          <a:xfrm>
            <a:off x="12344400" y="2351313"/>
            <a:ext cx="10363200" cy="10472057"/>
          </a:xfrm>
        </p:spPr>
        <p:txBody>
          <a:bodyPr>
            <a:normAutofit/>
          </a:bodyPr>
          <a:lstStyle/>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fr-FR" sz="7200" b="0" i="0" u="none" strike="noStrike" kern="1200" cap="none" spc="0" normalizeH="0" baseline="0" noProof="0" dirty="0">
                <a:ln>
                  <a:noFill/>
                </a:ln>
                <a:solidFill>
                  <a:prstClr val="black"/>
                </a:solidFill>
                <a:effectLst/>
                <a:uLnTx/>
                <a:uFillTx/>
                <a:latin typeface="Calibri" panose="020F0502020204030204"/>
                <a:ea typeface="+mn-ea"/>
                <a:cs typeface="+mn-cs"/>
              </a:rPr>
              <a:t>Le Seigneur est présent</a:t>
            </a:r>
            <a:br>
              <a:rPr kumimoji="0" lang="fr-FR" sz="72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fr-FR" sz="7200" b="1" i="0" u="none" strike="noStrike" kern="1200" cap="none" spc="0" normalizeH="0" baseline="0" noProof="0" dirty="0">
                <a:ln>
                  <a:noFill/>
                </a:ln>
                <a:solidFill>
                  <a:srgbClr val="4472C4"/>
                </a:solidFill>
                <a:effectLst/>
                <a:uLnTx/>
                <a:uFillTx/>
                <a:latin typeface="Calibri" panose="020F0502020204030204"/>
                <a:ea typeface="+mn-ea"/>
                <a:cs typeface="+mn-cs"/>
              </a:rPr>
              <a:t>Son Esprit est avec nous</a:t>
            </a:r>
            <a:r>
              <a:rPr kumimoji="0" lang="fr-FR" sz="72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fr-FR" sz="7200" b="0" i="0" u="none" strike="noStrike" kern="1200" cap="none" spc="0" normalizeH="0" baseline="0" noProof="0" dirty="0">
                <a:ln>
                  <a:noFill/>
                </a:ln>
                <a:solidFill>
                  <a:prstClr val="black"/>
                </a:solidFill>
                <a:effectLst/>
                <a:uLnTx/>
                <a:uFillTx/>
                <a:latin typeface="Calibri" panose="020F0502020204030204"/>
                <a:ea typeface="+mn-ea"/>
                <a:cs typeface="+mn-cs"/>
              </a:rPr>
              <a:t>Élevons notre cœur. </a:t>
            </a:r>
            <a:br>
              <a:rPr kumimoji="0" lang="fr-FR" sz="72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fr-FR" sz="7200" b="1" i="0" u="none" strike="noStrike" kern="1200" cap="none" spc="0" normalizeH="0" baseline="0" noProof="0" dirty="0">
                <a:ln>
                  <a:noFill/>
                </a:ln>
                <a:solidFill>
                  <a:srgbClr val="4472C4"/>
                </a:solidFill>
                <a:effectLst/>
                <a:uLnTx/>
                <a:uFillTx/>
                <a:latin typeface="Calibri" panose="020F0502020204030204"/>
                <a:ea typeface="+mn-ea"/>
                <a:cs typeface="+mn-cs"/>
              </a:rPr>
              <a:t>Nous le tournons vers le Seigneur</a:t>
            </a:r>
            <a:r>
              <a:rPr kumimoji="0" lang="fr-FR" sz="72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fr-FR" sz="7200" b="0" i="0" u="none" strike="noStrike" kern="1200" cap="none" spc="0" normalizeH="0" baseline="0" noProof="0" dirty="0">
                <a:ln>
                  <a:noFill/>
                </a:ln>
                <a:solidFill>
                  <a:prstClr val="black"/>
                </a:solidFill>
                <a:effectLst/>
                <a:uLnTx/>
                <a:uFillTx/>
                <a:latin typeface="Calibri" panose="020F0502020204030204"/>
                <a:ea typeface="+mn-ea"/>
                <a:cs typeface="+mn-cs"/>
              </a:rPr>
              <a:t>Rendons grâce </a:t>
            </a:r>
            <a:br>
              <a:rPr kumimoji="0" lang="fr-FR" sz="72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fr-FR" sz="7200" b="0" i="0" u="none" strike="noStrike" kern="1200" cap="none" spc="0" normalizeH="0" baseline="0" noProof="0" dirty="0">
                <a:ln>
                  <a:noFill/>
                </a:ln>
                <a:solidFill>
                  <a:prstClr val="black"/>
                </a:solidFill>
                <a:effectLst/>
                <a:uLnTx/>
                <a:uFillTx/>
                <a:latin typeface="Calibri" panose="020F0502020204030204"/>
                <a:ea typeface="+mn-ea"/>
                <a:cs typeface="+mn-cs"/>
              </a:rPr>
              <a:t>au Seigneur notre Dieu</a:t>
            </a:r>
            <a:br>
              <a:rPr kumimoji="0" lang="fr-FR" sz="72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fr-FR" sz="7200" b="1" i="0" u="none" strike="noStrike" kern="1200" cap="none" spc="0" normalizeH="0" baseline="0" noProof="0" dirty="0">
                <a:ln>
                  <a:noFill/>
                </a:ln>
                <a:solidFill>
                  <a:srgbClr val="4472C4"/>
                </a:solidFill>
                <a:effectLst/>
                <a:uLnTx/>
                <a:uFillTx/>
                <a:latin typeface="Calibri" panose="020F0502020204030204"/>
                <a:ea typeface="+mn-ea"/>
                <a:cs typeface="+mn-cs"/>
              </a:rPr>
              <a:t>Cela est juste et bon</a:t>
            </a:r>
            <a:r>
              <a:rPr kumimoji="0" lang="fr-FR" sz="7200" b="0" i="0" u="none" strike="noStrike" kern="1200" cap="none" spc="0" normalizeH="0" baseline="0" noProof="0" dirty="0">
                <a:ln>
                  <a:noFill/>
                </a:ln>
                <a:solidFill>
                  <a:prstClr val="black"/>
                </a:solidFill>
                <a:effectLst/>
                <a:uLnTx/>
                <a:uFillTx/>
                <a:latin typeface="Calibri" panose="020F0502020204030204"/>
                <a:ea typeface="+mn-ea"/>
                <a:cs typeface="+mn-cs"/>
              </a:rPr>
              <a:t>.</a:t>
            </a:r>
            <a:endParaRPr lang="en-US" sz="7200" dirty="0"/>
          </a:p>
        </p:txBody>
      </p:sp>
    </p:spTree>
    <p:extLst>
      <p:ext uri="{BB962C8B-B14F-4D97-AF65-F5344CB8AC3E}">
        <p14:creationId xmlns:p14="http://schemas.microsoft.com/office/powerpoint/2010/main" val="25240697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C51E6D-4191-969A-DA42-C87D24B5639A}"/>
              </a:ext>
            </a:extLst>
          </p:cNvPr>
          <p:cNvSpPr>
            <a:spLocks noGrp="1"/>
          </p:cNvSpPr>
          <p:nvPr>
            <p:ph sz="half" idx="1"/>
          </p:nvPr>
        </p:nvSpPr>
        <p:spPr>
          <a:xfrm>
            <a:off x="1676400" y="1137920"/>
            <a:ext cx="10363200" cy="11866880"/>
          </a:xfrm>
        </p:spPr>
        <p:txBody>
          <a:bodyPr>
            <a:normAutofit lnSpcReduction="10000"/>
          </a:bodyPr>
          <a:lstStyle/>
          <a:p>
            <a:pPr marL="0" marR="0" lvl="0" indent="0" algn="l" defTabSz="584200" rtl="0" eaLnBrk="1" fontAlgn="auto" latinLnBrk="0" hangingPunct="1">
              <a:lnSpc>
                <a:spcPct val="80000"/>
              </a:lnSpc>
              <a:spcBef>
                <a:spcPts val="2400"/>
              </a:spcBef>
              <a:spcAft>
                <a:spcPts val="0"/>
              </a:spcAft>
              <a:buClrTx/>
              <a:buSzTx/>
              <a:buFontTx/>
              <a:buNone/>
              <a:tabLst/>
              <a:defRPr/>
            </a:pPr>
            <a:r>
              <a:rPr kumimoji="0" lang="en-GB" sz="6000" b="0" i="0" u="none" strike="noStrike" kern="0" cap="none" spc="0" normalizeH="0" baseline="0" noProof="0" dirty="0">
                <a:ln>
                  <a:noFill/>
                </a:ln>
                <a:solidFill>
                  <a:srgbClr val="53585F"/>
                </a:solidFill>
                <a:effectLst/>
                <a:uLnTx/>
                <a:uFillTx/>
                <a:latin typeface="Trebuchet MS"/>
                <a:ea typeface="+mn-ea"/>
                <a:cs typeface="+mn-cs"/>
                <a:sym typeface="Trebuchet MS"/>
              </a:rPr>
              <a:t>It is right to praise you, Father, Lord of all creation; in your love you made us for yourself. When we turned away you did not reject us, but came to meet us in your Son.</a:t>
            </a:r>
          </a:p>
          <a:p>
            <a:pPr marL="0" marR="0" lvl="0" indent="0" algn="l" defTabSz="584200" rtl="0" eaLnBrk="1" fontAlgn="auto" latinLnBrk="0" hangingPunct="1">
              <a:lnSpc>
                <a:spcPct val="80000"/>
              </a:lnSpc>
              <a:spcBef>
                <a:spcPts val="2400"/>
              </a:spcBef>
              <a:spcAft>
                <a:spcPts val="0"/>
              </a:spcAft>
              <a:buClrTx/>
              <a:buSzTx/>
              <a:buFontTx/>
              <a:buNone/>
              <a:tabLst/>
              <a:defRPr/>
            </a:pPr>
            <a:endParaRPr kumimoji="0" lang="nl-BE" sz="7200" b="0" i="0" u="none" strike="noStrike" kern="0" cap="none" spc="0" normalizeH="0" baseline="0" noProof="0" dirty="0">
              <a:ln>
                <a:noFill/>
              </a:ln>
              <a:solidFill>
                <a:srgbClr val="53585F"/>
              </a:solidFill>
              <a:effectLst/>
              <a:uLnTx/>
              <a:uFillTx/>
              <a:latin typeface="Trebuchet MS"/>
              <a:ea typeface="+mn-ea"/>
              <a:cs typeface="+mn-cs"/>
              <a:sym typeface="Trebuchet MS"/>
            </a:endParaRPr>
          </a:p>
          <a:p>
            <a:pPr marL="0" marR="0" lvl="0" indent="0" algn="l" defTabSz="584200" rtl="0" eaLnBrk="1" fontAlgn="auto" latinLnBrk="0" hangingPunct="1">
              <a:lnSpc>
                <a:spcPct val="80000"/>
              </a:lnSpc>
              <a:spcBef>
                <a:spcPts val="2400"/>
              </a:spcBef>
              <a:spcAft>
                <a:spcPts val="0"/>
              </a:spcAft>
              <a:buClrTx/>
              <a:buSzTx/>
              <a:buFontTx/>
              <a:buNone/>
              <a:tabLst/>
              <a:defRPr sz="3822">
                <a:latin typeface="Proxima Nova"/>
                <a:ea typeface="Proxima Nova"/>
                <a:cs typeface="Proxima Nova"/>
                <a:sym typeface="Proxima Nova"/>
              </a:defRPr>
            </a:pPr>
            <a:r>
              <a:rPr kumimoji="0" lang="nl-BE" sz="6600" b="1" i="1" u="none" strike="noStrike" kern="0" cap="none" spc="0" normalizeH="0" baseline="0" noProof="0" dirty="0" err="1">
                <a:ln>
                  <a:noFill/>
                </a:ln>
                <a:solidFill>
                  <a:srgbClr val="FF4000"/>
                </a:solidFill>
                <a:effectLst/>
                <a:uLnTx/>
                <a:uFillTx/>
                <a:latin typeface="Trebuchet MS" panose="020B0703020202090204" pitchFamily="34" charset="0"/>
                <a:sym typeface="Proxima Nova"/>
              </a:rPr>
              <a:t>All</a:t>
            </a:r>
            <a:r>
              <a:rPr kumimoji="0" lang="nl-BE" sz="6600" b="1" i="0" u="none" strike="noStrike" kern="0" cap="none" spc="0" normalizeH="0" baseline="0" noProof="0" dirty="0">
                <a:ln>
                  <a:noFill/>
                </a:ln>
                <a:solidFill>
                  <a:srgbClr val="53585F"/>
                </a:solidFill>
                <a:effectLst/>
                <a:uLnTx/>
                <a:uFillTx/>
                <a:latin typeface="Trebuchet MS" panose="020B0703020202090204" pitchFamily="34" charset="0"/>
                <a:sym typeface="Proxima Nova"/>
              </a:rPr>
              <a:t>	 - </a:t>
            </a:r>
            <a:r>
              <a:rPr kumimoji="0" lang="en-GB" sz="6600" b="1" i="0" u="none" strike="noStrike" kern="0" cap="none" spc="0" normalizeH="0" baseline="0" noProof="0" dirty="0">
                <a:ln>
                  <a:noFill/>
                </a:ln>
                <a:solidFill>
                  <a:srgbClr val="000000"/>
                </a:solidFill>
                <a:effectLst/>
                <a:uLnTx/>
                <a:uFillTx/>
                <a:latin typeface="Trebuchet MS" panose="020B0703020202090204" pitchFamily="34" charset="0"/>
                <a:sym typeface="Proxima Nova"/>
              </a:rPr>
              <a:t>You embraced us as your children and welcomed us to sit and eat with you.</a:t>
            </a:r>
            <a:r>
              <a:rPr kumimoji="0" lang="nl-BE" sz="6600" b="1" i="0" u="none" strike="noStrike" kern="0" cap="none" spc="0" normalizeH="0" baseline="0" noProof="0" dirty="0">
                <a:ln>
                  <a:noFill/>
                </a:ln>
                <a:solidFill>
                  <a:srgbClr val="000000"/>
                </a:solidFill>
                <a:effectLst/>
                <a:uLnTx/>
                <a:uFillTx/>
                <a:latin typeface="Trebuchet MS" panose="020B0703020202090204" pitchFamily="34" charset="0"/>
                <a:sym typeface="Proxima Nova"/>
              </a:rPr>
              <a:t>		</a:t>
            </a:r>
            <a:endParaRPr kumimoji="0" lang="nl-BE" sz="6600" b="0" i="0" u="none" strike="noStrike" kern="0" cap="none" spc="0" normalizeH="0" baseline="0" noProof="0" dirty="0">
              <a:ln>
                <a:noFill/>
              </a:ln>
              <a:solidFill>
                <a:srgbClr val="000000"/>
              </a:solidFill>
              <a:effectLst/>
              <a:uLnTx/>
              <a:uFillTx/>
              <a:latin typeface="Proxima Nova"/>
              <a:sym typeface="Proxima Nova"/>
            </a:endParaRPr>
          </a:p>
          <a:p>
            <a:pPr marL="0" indent="0">
              <a:buNone/>
            </a:pPr>
            <a:endParaRPr lang="en-US" dirty="0"/>
          </a:p>
        </p:txBody>
      </p:sp>
      <p:sp>
        <p:nvSpPr>
          <p:cNvPr id="4" name="Content Placeholder 3">
            <a:extLst>
              <a:ext uri="{FF2B5EF4-FFF2-40B4-BE49-F238E27FC236}">
                <a16:creationId xmlns:a16="http://schemas.microsoft.com/office/drawing/2014/main" id="{889ABD86-7D02-6DB4-2CC6-729B1FCE9264}"/>
              </a:ext>
            </a:extLst>
          </p:cNvPr>
          <p:cNvSpPr>
            <a:spLocks noGrp="1"/>
          </p:cNvSpPr>
          <p:nvPr>
            <p:ph sz="half" idx="2"/>
          </p:nvPr>
        </p:nvSpPr>
        <p:spPr>
          <a:xfrm>
            <a:off x="12344400" y="1137920"/>
            <a:ext cx="10363200" cy="11866880"/>
          </a:xfrm>
        </p:spPr>
        <p:txBody>
          <a:bodyPr>
            <a:normAutofit lnSpcReduction="10000"/>
          </a:bodyPr>
          <a:lstStyle/>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fr-FR" sz="6000" b="0" i="0" u="none" strike="noStrike" kern="1200" cap="none" spc="0" normalizeH="0" baseline="0" noProof="0" dirty="0">
                <a:ln>
                  <a:noFill/>
                </a:ln>
                <a:solidFill>
                  <a:srgbClr val="4472C4"/>
                </a:solidFill>
                <a:effectLst/>
                <a:uLnTx/>
                <a:uFillTx/>
                <a:latin typeface="Calibri" panose="020F0502020204030204"/>
                <a:ea typeface="+mn-ea"/>
                <a:cs typeface="+mn-cs"/>
              </a:rPr>
              <a:t>Il est juste de te louer, Père, Seigneur de toute la création ; dans ton amour tu nous as fait pour toi. Quand nous nous sommes détournés, tu ne nous as pas rejetés, mais tu es venu à notre rencontre par ton Fils.</a:t>
            </a:r>
          </a:p>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endParaRPr kumimoji="0" lang="fr-FR" sz="4800" b="0" i="0" u="none" strike="noStrike" kern="1200" cap="none" spc="0" normalizeH="0" baseline="0" noProof="0" dirty="0">
              <a:ln>
                <a:noFill/>
              </a:ln>
              <a:solidFill>
                <a:srgbClr val="4472C4"/>
              </a:solidFill>
              <a:effectLst/>
              <a:uLnTx/>
              <a:uFillTx/>
              <a:latin typeface="Calibri" panose="020F0502020204030204"/>
              <a:ea typeface="+mn-ea"/>
              <a:cs typeface="+mn-cs"/>
            </a:endParaRPr>
          </a:p>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fr-FR" sz="7200" b="0" i="0" u="none" strike="noStrike" kern="1200" cap="none" spc="0" normalizeH="0" baseline="0" noProof="0" dirty="0">
                <a:ln>
                  <a:noFill/>
                </a:ln>
                <a:solidFill>
                  <a:srgbClr val="4472C4"/>
                </a:solidFill>
                <a:effectLst/>
                <a:uLnTx/>
                <a:uFillTx/>
                <a:latin typeface="Calibri" panose="020F0502020204030204"/>
                <a:ea typeface="+mn-ea"/>
                <a:cs typeface="+mn-cs"/>
              </a:rPr>
              <a:t>(Tous) - </a:t>
            </a:r>
            <a:r>
              <a:rPr kumimoji="0" lang="fr-FR" sz="7200" b="1" i="0" u="none" strike="noStrike" kern="1200" cap="none" spc="0" normalizeH="0" baseline="0" noProof="0" dirty="0">
                <a:ln>
                  <a:noFill/>
                </a:ln>
                <a:solidFill>
                  <a:srgbClr val="4472C4"/>
                </a:solidFill>
                <a:effectLst/>
                <a:uLnTx/>
                <a:uFillTx/>
                <a:latin typeface="Calibri" panose="020F0502020204030204"/>
                <a:ea typeface="+mn-ea"/>
                <a:cs typeface="+mn-cs"/>
              </a:rPr>
              <a:t>Tu nous as accueillis comme tes enfants et nous as invités à asseoir et manger avec toi.</a:t>
            </a:r>
          </a:p>
          <a:p>
            <a:pPr marL="0" indent="0">
              <a:buNone/>
            </a:pPr>
            <a:endParaRPr lang="en-US" dirty="0"/>
          </a:p>
        </p:txBody>
      </p:sp>
    </p:spTree>
    <p:extLst>
      <p:ext uri="{BB962C8B-B14F-4D97-AF65-F5344CB8AC3E}">
        <p14:creationId xmlns:p14="http://schemas.microsoft.com/office/powerpoint/2010/main" val="38900418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19ED347-B3DB-DBCF-29BF-B0E2A9BD8D14}"/>
              </a:ext>
            </a:extLst>
          </p:cNvPr>
          <p:cNvSpPr>
            <a:spLocks noGrp="1"/>
          </p:cNvSpPr>
          <p:nvPr>
            <p:ph sz="half" idx="1"/>
          </p:nvPr>
        </p:nvSpPr>
        <p:spPr>
          <a:xfrm>
            <a:off x="1676400" y="975360"/>
            <a:ext cx="10363200" cy="11988800"/>
          </a:xfrm>
        </p:spPr>
        <p:txBody>
          <a:bodyPr/>
          <a:lstStyle/>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en-GB" sz="7200" b="0" i="0" u="none" strike="noStrike" kern="1200" cap="none" spc="0" normalizeH="0" baseline="0" noProof="0" dirty="0">
                <a:ln>
                  <a:noFill/>
                </a:ln>
                <a:solidFill>
                  <a:prstClr val="black"/>
                </a:solidFill>
                <a:effectLst/>
                <a:uLnTx/>
                <a:uFillTx/>
                <a:latin typeface="Calibri" panose="020F0502020204030204"/>
                <a:ea typeface="+mn-ea"/>
                <a:cs typeface="+mn-cs"/>
              </a:rPr>
              <a:t>In Christ you shared our life that we might live in him and he in us. </a:t>
            </a:r>
          </a:p>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endParaRPr kumimoji="0" lang="en-GB" sz="7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en-GB" sz="7200" b="1" i="0" u="none" strike="noStrike" kern="1200" cap="none" spc="0" normalizeH="0" baseline="0" noProof="0" dirty="0">
                <a:ln>
                  <a:noFill/>
                </a:ln>
                <a:solidFill>
                  <a:prstClr val="black"/>
                </a:solidFill>
                <a:effectLst/>
                <a:uLnTx/>
                <a:uFillTx/>
                <a:latin typeface="Calibri" panose="020F0502020204030204"/>
                <a:ea typeface="+mn-ea"/>
                <a:cs typeface="+mn-cs"/>
              </a:rPr>
              <a:t>(All) - He opened his arms of love upon the cross and made for all the perfect sacrifice for sin.</a:t>
            </a:r>
          </a:p>
          <a:p>
            <a:pPr marL="0" indent="0">
              <a:buNone/>
            </a:pPr>
            <a:endParaRPr lang="en-US" dirty="0"/>
          </a:p>
        </p:txBody>
      </p:sp>
      <p:sp>
        <p:nvSpPr>
          <p:cNvPr id="4" name="Content Placeholder 3">
            <a:extLst>
              <a:ext uri="{FF2B5EF4-FFF2-40B4-BE49-F238E27FC236}">
                <a16:creationId xmlns:a16="http://schemas.microsoft.com/office/drawing/2014/main" id="{890B70BC-9B96-56D9-764E-1E22450AB2CD}"/>
              </a:ext>
            </a:extLst>
          </p:cNvPr>
          <p:cNvSpPr>
            <a:spLocks noGrp="1"/>
          </p:cNvSpPr>
          <p:nvPr>
            <p:ph sz="half" idx="2"/>
          </p:nvPr>
        </p:nvSpPr>
        <p:spPr>
          <a:xfrm>
            <a:off x="12344400" y="975360"/>
            <a:ext cx="10363200" cy="11988800"/>
          </a:xfrm>
        </p:spPr>
        <p:txBody>
          <a:bodyPr/>
          <a:lstStyle/>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fr-FR" sz="7200" b="0" i="0" u="none" strike="noStrike" kern="1200" cap="none" spc="0" normalizeH="0" baseline="0" noProof="0" dirty="0">
                <a:ln>
                  <a:noFill/>
                </a:ln>
                <a:solidFill>
                  <a:srgbClr val="4472C4"/>
                </a:solidFill>
                <a:effectLst/>
                <a:uLnTx/>
                <a:uFillTx/>
                <a:latin typeface="Calibri" panose="020F0502020204030204"/>
                <a:ea typeface="+mn-ea"/>
                <a:cs typeface="+mn-cs"/>
              </a:rPr>
              <a:t>En Christ tu as partagé notre vie afin que nous vivions en lui et lui en nous.</a:t>
            </a:r>
          </a:p>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endParaRPr kumimoji="0" lang="fr-FR" sz="7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fr-FR" sz="7200" b="0" i="0" u="none" strike="noStrike" kern="1200" cap="none" spc="0" normalizeH="0" baseline="0" noProof="0" dirty="0">
                <a:ln>
                  <a:noFill/>
                </a:ln>
                <a:solidFill>
                  <a:prstClr val="black"/>
                </a:solidFill>
                <a:effectLst/>
                <a:uLnTx/>
                <a:uFillTx/>
                <a:latin typeface="Calibri" panose="020F0502020204030204"/>
                <a:ea typeface="+mn-ea"/>
                <a:cs typeface="+mn-cs"/>
              </a:rPr>
              <a:t>(Tous) - </a:t>
            </a:r>
            <a:r>
              <a:rPr kumimoji="0" lang="fr-FR" sz="7200" b="1" i="0" u="none" strike="noStrike" kern="1200" cap="none" spc="0" normalizeH="0" baseline="0" noProof="0" dirty="0">
                <a:ln>
                  <a:noFill/>
                </a:ln>
                <a:solidFill>
                  <a:srgbClr val="4472C4"/>
                </a:solidFill>
                <a:effectLst/>
                <a:uLnTx/>
                <a:uFillTx/>
                <a:latin typeface="Calibri" panose="020F0502020204030204"/>
                <a:ea typeface="+mn-ea"/>
                <a:cs typeface="+mn-cs"/>
              </a:rPr>
              <a:t>Il ouvrit à tous ses bras d'amour sur la croix et fit pour tous le sacrifice parfait pour le péché.</a:t>
            </a:r>
            <a:endParaRPr kumimoji="0" lang="en-US" sz="7200" b="1" i="0" u="none" strike="noStrike" kern="1200" cap="none" spc="0" normalizeH="0" baseline="0" noProof="0" dirty="0">
              <a:ln>
                <a:noFill/>
              </a:ln>
              <a:solidFill>
                <a:srgbClr val="4472C4"/>
              </a:solidFill>
              <a:effectLst/>
              <a:uLnTx/>
              <a:uFillTx/>
              <a:latin typeface="Calibri" panose="020F0502020204030204"/>
              <a:ea typeface="+mn-ea"/>
              <a:cs typeface="+mn-cs"/>
            </a:endParaRPr>
          </a:p>
          <a:p>
            <a:pPr marL="0" indent="0">
              <a:buNone/>
            </a:pPr>
            <a:endParaRPr lang="en-US" dirty="0"/>
          </a:p>
        </p:txBody>
      </p:sp>
    </p:spTree>
    <p:extLst>
      <p:ext uri="{BB962C8B-B14F-4D97-AF65-F5344CB8AC3E}">
        <p14:creationId xmlns:p14="http://schemas.microsoft.com/office/powerpoint/2010/main" val="35964120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E8E7D1-248A-59A2-56C6-9E4B3561CEF6}"/>
              </a:ext>
            </a:extLst>
          </p:cNvPr>
          <p:cNvSpPr>
            <a:spLocks noGrp="1"/>
          </p:cNvSpPr>
          <p:nvPr>
            <p:ph sz="half" idx="1"/>
          </p:nvPr>
        </p:nvSpPr>
        <p:spPr>
          <a:xfrm>
            <a:off x="1676400" y="1076960"/>
            <a:ext cx="10363200" cy="11846560"/>
          </a:xfrm>
        </p:spPr>
        <p:txBody>
          <a:bodyPr/>
          <a:lstStyle/>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en-GB" sz="5600" b="0" i="0" u="none" strike="noStrike" kern="1200" cap="none" spc="0" normalizeH="0" baseline="0" noProof="0" dirty="0">
                <a:ln>
                  <a:noFill/>
                </a:ln>
                <a:solidFill>
                  <a:prstClr val="black"/>
                </a:solidFill>
                <a:effectLst/>
                <a:uLnTx/>
                <a:uFillTx/>
                <a:latin typeface="Calibri" panose="020F0502020204030204"/>
                <a:ea typeface="+mn-ea"/>
                <a:cs typeface="+mn-cs"/>
              </a:rPr>
              <a:t>On the night he was betrayed, at supper with his friends he took bread, and gave you thanks; he broke it and gave it to them, saying: Take, eat; this is my body which is given for you;</a:t>
            </a:r>
          </a:p>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en-GB" sz="5600" b="0" i="0" u="none" strike="noStrike" kern="1200" cap="none" spc="0" normalizeH="0" baseline="0" noProof="0" dirty="0">
                <a:ln>
                  <a:noFill/>
                </a:ln>
                <a:solidFill>
                  <a:prstClr val="black"/>
                </a:solidFill>
                <a:effectLst/>
                <a:uLnTx/>
                <a:uFillTx/>
                <a:latin typeface="Calibri" panose="020F0502020204030204"/>
                <a:ea typeface="+mn-ea"/>
                <a:cs typeface="+mn-cs"/>
              </a:rPr>
              <a:t>do this in remembrance of me.</a:t>
            </a:r>
          </a:p>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endParaRPr kumimoji="0" lang="en-GB" sz="5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en-GB" sz="5600" b="0" i="0" u="none" strike="noStrike" kern="1200" cap="none" spc="0" normalizeH="0" baseline="0" noProof="0" dirty="0">
                <a:ln>
                  <a:noFill/>
                </a:ln>
                <a:solidFill>
                  <a:prstClr val="black"/>
                </a:solidFill>
                <a:effectLst/>
                <a:uLnTx/>
                <a:uFillTx/>
                <a:latin typeface="Calibri" panose="020F0502020204030204"/>
                <a:ea typeface="+mn-ea"/>
                <a:cs typeface="+mn-cs"/>
              </a:rPr>
              <a:t>(All)- </a:t>
            </a:r>
            <a:r>
              <a:rPr kumimoji="0" lang="en-GB" sz="6600" b="1" i="0" u="none" strike="noStrike" kern="1200" cap="none" spc="0" normalizeH="0" baseline="0" noProof="0" dirty="0">
                <a:ln>
                  <a:noFill/>
                </a:ln>
                <a:solidFill>
                  <a:prstClr val="black"/>
                </a:solidFill>
                <a:effectLst/>
                <a:uLnTx/>
                <a:uFillTx/>
                <a:latin typeface="Calibri" panose="020F0502020204030204"/>
                <a:ea typeface="+mn-ea"/>
                <a:cs typeface="+mn-cs"/>
              </a:rPr>
              <a:t>Father, we do this in remembrance of him: his body is the bread of life.</a:t>
            </a:r>
          </a:p>
          <a:p>
            <a:pPr marL="0" indent="0">
              <a:buNone/>
            </a:pPr>
            <a:endParaRPr lang="en-US" dirty="0"/>
          </a:p>
        </p:txBody>
      </p:sp>
      <p:sp>
        <p:nvSpPr>
          <p:cNvPr id="4" name="Content Placeholder 3">
            <a:extLst>
              <a:ext uri="{FF2B5EF4-FFF2-40B4-BE49-F238E27FC236}">
                <a16:creationId xmlns:a16="http://schemas.microsoft.com/office/drawing/2014/main" id="{11F6AFF2-D541-C392-F3C6-C2B859FD94BD}"/>
              </a:ext>
            </a:extLst>
          </p:cNvPr>
          <p:cNvSpPr>
            <a:spLocks noGrp="1"/>
          </p:cNvSpPr>
          <p:nvPr>
            <p:ph sz="half" idx="2"/>
          </p:nvPr>
        </p:nvSpPr>
        <p:spPr>
          <a:xfrm>
            <a:off x="12344400" y="1076960"/>
            <a:ext cx="10363200" cy="11846560"/>
          </a:xfrm>
        </p:spPr>
        <p:txBody>
          <a:bodyPr/>
          <a:lstStyle/>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fr-FR" sz="5600" b="0" i="0" u="none" strike="noStrike" kern="1200" cap="none" spc="0" normalizeH="0" baseline="0" noProof="0" dirty="0">
                <a:ln>
                  <a:noFill/>
                </a:ln>
                <a:solidFill>
                  <a:srgbClr val="4472C4"/>
                </a:solidFill>
                <a:effectLst/>
                <a:uLnTx/>
                <a:uFillTx/>
                <a:latin typeface="Calibri" panose="020F0502020204030204"/>
                <a:ea typeface="+mn-ea"/>
                <a:cs typeface="+mn-cs"/>
              </a:rPr>
              <a:t>La nuit où il a été trahi, au souper avec ses amis, il a pris du pain et vous a rendu grâce; il le rompit et le leur donna en disant : Prenez, mangez ; ceci est mon corps qui est donné pour vous ;</a:t>
            </a:r>
          </a:p>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fr-FR" sz="5600" b="0" i="0" u="none" strike="noStrike" kern="1200" cap="none" spc="0" normalizeH="0" baseline="0" noProof="0" dirty="0">
                <a:ln>
                  <a:noFill/>
                </a:ln>
                <a:solidFill>
                  <a:srgbClr val="4472C4"/>
                </a:solidFill>
                <a:effectLst/>
                <a:uLnTx/>
                <a:uFillTx/>
                <a:latin typeface="Calibri" panose="020F0502020204030204"/>
                <a:ea typeface="+mn-ea"/>
                <a:cs typeface="+mn-cs"/>
              </a:rPr>
              <a:t>faites ceci en mémoire de moi.</a:t>
            </a:r>
          </a:p>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endParaRPr kumimoji="0" lang="fr-FR" sz="5600" b="0" i="0" u="none" strike="noStrike" kern="1200" cap="none" spc="0" normalizeH="0" baseline="0" noProof="0" dirty="0">
              <a:ln>
                <a:noFill/>
              </a:ln>
              <a:solidFill>
                <a:srgbClr val="4472C4"/>
              </a:solidFill>
              <a:effectLst/>
              <a:uLnTx/>
              <a:uFillTx/>
              <a:latin typeface="Calibri" panose="020F0502020204030204"/>
              <a:ea typeface="+mn-ea"/>
              <a:cs typeface="+mn-cs"/>
            </a:endParaRPr>
          </a:p>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fr-FR" sz="5600" b="0" i="0" u="none" strike="noStrike" kern="1200" cap="none" spc="0" normalizeH="0" baseline="0" noProof="0" dirty="0">
                <a:ln>
                  <a:noFill/>
                </a:ln>
                <a:solidFill>
                  <a:srgbClr val="4472C4"/>
                </a:solidFill>
                <a:effectLst/>
                <a:uLnTx/>
                <a:uFillTx/>
                <a:latin typeface="Calibri" panose="020F0502020204030204"/>
                <a:ea typeface="+mn-ea"/>
                <a:cs typeface="+mn-cs"/>
              </a:rPr>
              <a:t>(Tous)- </a:t>
            </a:r>
            <a:r>
              <a:rPr kumimoji="0" lang="fr-FR" sz="6600" b="1" i="0" u="none" strike="noStrike" kern="1200" cap="none" spc="0" normalizeH="0" baseline="0" noProof="0" dirty="0">
                <a:ln>
                  <a:noFill/>
                </a:ln>
                <a:solidFill>
                  <a:srgbClr val="4472C4"/>
                </a:solidFill>
                <a:effectLst/>
                <a:uLnTx/>
                <a:uFillTx/>
                <a:latin typeface="Calibri" panose="020F0502020204030204"/>
                <a:ea typeface="+mn-ea"/>
                <a:cs typeface="+mn-cs"/>
              </a:rPr>
              <a:t>Père, nous faisons cela en mémoire de lui : son corps est le pain de vie.</a:t>
            </a:r>
            <a:endParaRPr kumimoji="0" lang="en-US" sz="6600" b="1" i="0" u="none" strike="noStrike" kern="1200" cap="none" spc="0" normalizeH="0" baseline="0" noProof="0" dirty="0">
              <a:ln>
                <a:noFill/>
              </a:ln>
              <a:solidFill>
                <a:srgbClr val="4472C4"/>
              </a:solidFill>
              <a:effectLst/>
              <a:uLnTx/>
              <a:uFillTx/>
              <a:latin typeface="Calibri" panose="020F0502020204030204"/>
              <a:ea typeface="+mn-ea"/>
              <a:cs typeface="+mn-cs"/>
            </a:endParaRPr>
          </a:p>
          <a:p>
            <a:pPr marL="0" indent="0">
              <a:buNone/>
            </a:pPr>
            <a:endParaRPr lang="en-US" dirty="0"/>
          </a:p>
        </p:txBody>
      </p:sp>
    </p:spTree>
    <p:extLst>
      <p:ext uri="{BB962C8B-B14F-4D97-AF65-F5344CB8AC3E}">
        <p14:creationId xmlns:p14="http://schemas.microsoft.com/office/powerpoint/2010/main" val="36996157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7A09492-A9C8-FBDC-8E8C-7BACA3C3B423}"/>
              </a:ext>
            </a:extLst>
          </p:cNvPr>
          <p:cNvSpPr>
            <a:spLocks noGrp="1"/>
          </p:cNvSpPr>
          <p:nvPr>
            <p:ph sz="half" idx="1"/>
          </p:nvPr>
        </p:nvSpPr>
        <p:spPr>
          <a:xfrm>
            <a:off x="1676400" y="1137920"/>
            <a:ext cx="10363200" cy="11765280"/>
          </a:xfrm>
        </p:spPr>
        <p:txBody>
          <a:bodyPr/>
          <a:lstStyle/>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en-GB" sz="6000" b="0" i="0" u="none" strike="noStrike" kern="1200" cap="none" spc="0" normalizeH="0" baseline="0" noProof="0" dirty="0">
                <a:ln>
                  <a:noFill/>
                </a:ln>
                <a:solidFill>
                  <a:prstClr val="black"/>
                </a:solidFill>
                <a:effectLst/>
                <a:uLnTx/>
                <a:uFillTx/>
                <a:latin typeface="Calibri" panose="020F0502020204030204"/>
                <a:ea typeface="+mn-ea"/>
                <a:cs typeface="+mn-cs"/>
              </a:rPr>
              <a:t>At the end of supper, taking the cup of wine, he gave you thanks, and said: Drink this, all of you; this is my blood of the new covenant, which is shed for you for the forgiveness of sins;</a:t>
            </a:r>
          </a:p>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en-GB" sz="6000" b="0" i="0" u="none" strike="noStrike" kern="1200" cap="none" spc="0" normalizeH="0" baseline="0" noProof="0" dirty="0">
                <a:ln>
                  <a:noFill/>
                </a:ln>
                <a:solidFill>
                  <a:prstClr val="black"/>
                </a:solidFill>
                <a:effectLst/>
                <a:uLnTx/>
                <a:uFillTx/>
                <a:latin typeface="Calibri" panose="020F0502020204030204"/>
                <a:ea typeface="+mn-ea"/>
                <a:cs typeface="+mn-cs"/>
              </a:rPr>
              <a:t>do this in remembrance of me.</a:t>
            </a:r>
          </a:p>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endParaRPr kumimoji="0" lang="en-GB" sz="6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en-GB" sz="6000" b="0" i="0" u="none" strike="noStrike" kern="1200" cap="none" spc="0" normalizeH="0" baseline="0" noProof="0" dirty="0">
                <a:ln>
                  <a:noFill/>
                </a:ln>
                <a:solidFill>
                  <a:prstClr val="black"/>
                </a:solidFill>
                <a:effectLst/>
                <a:uLnTx/>
                <a:uFillTx/>
                <a:latin typeface="Calibri" panose="020F0502020204030204"/>
                <a:ea typeface="+mn-ea"/>
                <a:cs typeface="+mn-cs"/>
              </a:rPr>
              <a:t>(All) - </a:t>
            </a:r>
            <a:r>
              <a:rPr kumimoji="0" lang="en-GB" sz="6000" b="1" i="0" u="none" strike="noStrike" kern="1200" cap="none" spc="0" normalizeH="0" baseline="0" noProof="0" dirty="0">
                <a:ln>
                  <a:noFill/>
                </a:ln>
                <a:solidFill>
                  <a:prstClr val="black"/>
                </a:solidFill>
                <a:effectLst/>
                <a:uLnTx/>
                <a:uFillTx/>
                <a:latin typeface="Calibri" panose="020F0502020204030204"/>
                <a:ea typeface="+mn-ea"/>
                <a:cs typeface="+mn-cs"/>
              </a:rPr>
              <a:t>Father, we do this in remembrance of him: his blood is shed for all.</a:t>
            </a:r>
          </a:p>
          <a:p>
            <a:pPr marL="0" indent="0">
              <a:buNone/>
            </a:pPr>
            <a:endParaRPr lang="en-US" dirty="0"/>
          </a:p>
        </p:txBody>
      </p:sp>
      <p:sp>
        <p:nvSpPr>
          <p:cNvPr id="4" name="Content Placeholder 3">
            <a:extLst>
              <a:ext uri="{FF2B5EF4-FFF2-40B4-BE49-F238E27FC236}">
                <a16:creationId xmlns:a16="http://schemas.microsoft.com/office/drawing/2014/main" id="{A03AC34E-42CA-DB88-3E12-8E7D62D50DD9}"/>
              </a:ext>
            </a:extLst>
          </p:cNvPr>
          <p:cNvSpPr>
            <a:spLocks noGrp="1"/>
          </p:cNvSpPr>
          <p:nvPr>
            <p:ph sz="half" idx="2"/>
          </p:nvPr>
        </p:nvSpPr>
        <p:spPr>
          <a:xfrm>
            <a:off x="12344400" y="1137920"/>
            <a:ext cx="10363200" cy="11765280"/>
          </a:xfrm>
        </p:spPr>
        <p:txBody>
          <a:bodyPr/>
          <a:lstStyle/>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fr-FR" sz="6000" b="0" i="0" u="none" strike="noStrike" kern="1200" cap="none" spc="0" normalizeH="0" baseline="0" noProof="0" dirty="0">
                <a:ln>
                  <a:noFill/>
                </a:ln>
                <a:solidFill>
                  <a:srgbClr val="4472C4"/>
                </a:solidFill>
                <a:effectLst/>
                <a:uLnTx/>
                <a:uFillTx/>
                <a:latin typeface="Calibri" panose="020F0502020204030204"/>
                <a:ea typeface="+mn-ea"/>
                <a:cs typeface="+mn-cs"/>
              </a:rPr>
              <a:t>A la fin du souper, prenant la coupe de vin, il vous rendit grâces et dit : Buvez ceci, vous tous ; ceci est mon sang de la nouvelle alliance, qui est versé pour vous pour le pardon des péchés ;</a:t>
            </a:r>
          </a:p>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fr-FR" sz="6000" b="0" i="0" u="none" strike="noStrike" kern="1200" cap="none" spc="0" normalizeH="0" baseline="0" noProof="0" dirty="0">
                <a:ln>
                  <a:noFill/>
                </a:ln>
                <a:solidFill>
                  <a:srgbClr val="4472C4"/>
                </a:solidFill>
                <a:effectLst/>
                <a:uLnTx/>
                <a:uFillTx/>
                <a:latin typeface="Calibri" panose="020F0502020204030204"/>
                <a:ea typeface="+mn-ea"/>
                <a:cs typeface="+mn-cs"/>
              </a:rPr>
              <a:t>faites ceci en mémoire de moi.</a:t>
            </a:r>
          </a:p>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endParaRPr kumimoji="0" lang="fr-FR" sz="6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fr-FR" sz="6000" b="0" i="0" u="none" strike="noStrike" kern="1200" cap="none" spc="0" normalizeH="0" baseline="0" noProof="0" dirty="0">
                <a:ln>
                  <a:noFill/>
                </a:ln>
                <a:solidFill>
                  <a:srgbClr val="4472C4"/>
                </a:solidFill>
                <a:effectLst/>
                <a:uLnTx/>
                <a:uFillTx/>
                <a:latin typeface="Calibri" panose="020F0502020204030204"/>
                <a:ea typeface="+mn-ea"/>
                <a:cs typeface="+mn-cs"/>
              </a:rPr>
              <a:t>(Tous) - </a:t>
            </a:r>
            <a:r>
              <a:rPr kumimoji="0" lang="fr-FR" sz="6000" b="1" i="0" u="none" strike="noStrike" kern="1200" cap="none" spc="0" normalizeH="0" baseline="0" noProof="0" dirty="0">
                <a:ln>
                  <a:noFill/>
                </a:ln>
                <a:solidFill>
                  <a:srgbClr val="4472C4"/>
                </a:solidFill>
                <a:effectLst/>
                <a:uLnTx/>
                <a:uFillTx/>
                <a:latin typeface="Calibri" panose="020F0502020204030204"/>
                <a:ea typeface="+mn-ea"/>
                <a:cs typeface="+mn-cs"/>
              </a:rPr>
              <a:t>Père, nous faisons cela en mémoire de lui : son sang est versé pour tous.</a:t>
            </a:r>
          </a:p>
          <a:p>
            <a:pPr marL="0" indent="0">
              <a:buNone/>
            </a:pPr>
            <a:endParaRPr lang="en-US" dirty="0"/>
          </a:p>
        </p:txBody>
      </p:sp>
    </p:spTree>
    <p:extLst>
      <p:ext uri="{BB962C8B-B14F-4D97-AF65-F5344CB8AC3E}">
        <p14:creationId xmlns:p14="http://schemas.microsoft.com/office/powerpoint/2010/main" val="22640706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192D2-A082-6E8A-F7FB-591996CCA54D}"/>
              </a:ext>
            </a:extLst>
          </p:cNvPr>
          <p:cNvSpPr>
            <a:spLocks noGrp="1"/>
          </p:cNvSpPr>
          <p:nvPr>
            <p:ph type="title"/>
          </p:nvPr>
        </p:nvSpPr>
        <p:spPr/>
        <p:txBody>
          <a:bodyPr>
            <a:normAutofit fontScale="90000"/>
          </a:bodyPr>
          <a:lstStyle/>
          <a:p>
            <a:br>
              <a:rPr lang="fr-FR" dirty="0"/>
            </a:br>
            <a:r>
              <a:rPr lang="fr-FR" sz="8000" b="1" dirty="0">
                <a:latin typeface="Amasis MT Pro Black" panose="02040A04050005020304" pitchFamily="18" charset="0"/>
              </a:rPr>
              <a:t>THANK YOU - PRAYER: « </a:t>
            </a:r>
            <a:r>
              <a:rPr lang="fr-FR" sz="8000" b="1" dirty="0" err="1">
                <a:latin typeface="Amasis MT Pro Black" panose="02040A04050005020304" pitchFamily="18" charset="0"/>
              </a:rPr>
              <a:t>Rejoice</a:t>
            </a:r>
            <a:r>
              <a:rPr lang="fr-FR" sz="8000" b="1" dirty="0">
                <a:latin typeface="Amasis MT Pro Black" panose="02040A04050005020304" pitchFamily="18" charset="0"/>
              </a:rPr>
              <a:t> »</a:t>
            </a:r>
            <a:br>
              <a:rPr lang="fr-FR" dirty="0"/>
            </a:br>
            <a:r>
              <a:rPr lang="fr-FR" b="1" dirty="0">
                <a:solidFill>
                  <a:schemeClr val="accent1"/>
                </a:solidFill>
                <a:latin typeface="Amasis MT Pro Black" panose="02040A04050005020304" pitchFamily="18" charset="0"/>
              </a:rPr>
              <a:t>Prière d’action de grâce: « Réjouis –toi »</a:t>
            </a:r>
            <a:br>
              <a:rPr lang="fr-FR" b="1" dirty="0">
                <a:solidFill>
                  <a:schemeClr val="accent1"/>
                </a:solidFill>
                <a:latin typeface="Amasis MT Pro Black" panose="02040A04050005020304" pitchFamily="18" charset="0"/>
              </a:rPr>
            </a:br>
            <a:endParaRPr lang="en-US" b="1" dirty="0">
              <a:solidFill>
                <a:schemeClr val="accent1"/>
              </a:solidFill>
              <a:latin typeface="Amasis MT Pro Black" panose="02040A04050005020304" pitchFamily="18" charset="0"/>
            </a:endParaRPr>
          </a:p>
        </p:txBody>
      </p:sp>
      <p:sp>
        <p:nvSpPr>
          <p:cNvPr id="3" name="Content Placeholder 2">
            <a:extLst>
              <a:ext uri="{FF2B5EF4-FFF2-40B4-BE49-F238E27FC236}">
                <a16:creationId xmlns:a16="http://schemas.microsoft.com/office/drawing/2014/main" id="{F8A801E5-A74B-4586-8FF0-3294A7ABC24A}"/>
              </a:ext>
            </a:extLst>
          </p:cNvPr>
          <p:cNvSpPr>
            <a:spLocks noGrp="1"/>
          </p:cNvSpPr>
          <p:nvPr>
            <p:ph sz="half" idx="1"/>
          </p:nvPr>
        </p:nvSpPr>
        <p:spPr>
          <a:xfrm>
            <a:off x="1676400" y="3651250"/>
            <a:ext cx="10363200" cy="9130030"/>
          </a:xfrm>
        </p:spPr>
        <p:txBody>
          <a:bodyPr>
            <a:noAutofit/>
          </a:bodyPr>
          <a:lstStyle/>
          <a:p>
            <a:pPr marL="0" indent="0">
              <a:lnSpc>
                <a:spcPct val="100000"/>
              </a:lnSpc>
              <a:spcBef>
                <a:spcPts val="0"/>
              </a:spcBef>
              <a:buNone/>
            </a:pPr>
            <a:r>
              <a:rPr lang="en-GB" sz="6600" b="1" dirty="0"/>
              <a:t>“Rejoice and exult with all your heart, the Lord has taken away the judgments against you; he has turned away your enemies. The king of Israel, the Lord, is in your midst; you shall fear disaster no more.”</a:t>
            </a:r>
            <a:r>
              <a:rPr lang="en-GB" sz="6600" dirty="0"/>
              <a:t> </a:t>
            </a:r>
            <a:r>
              <a:rPr lang="en-GB" sz="6600" i="1" dirty="0"/>
              <a:t>Zephaniah 3: 14-15</a:t>
            </a:r>
            <a:endParaRPr lang="fr-FR" sz="6600" i="1" dirty="0"/>
          </a:p>
        </p:txBody>
      </p:sp>
      <p:sp>
        <p:nvSpPr>
          <p:cNvPr id="4" name="Content Placeholder 3">
            <a:extLst>
              <a:ext uri="{FF2B5EF4-FFF2-40B4-BE49-F238E27FC236}">
                <a16:creationId xmlns:a16="http://schemas.microsoft.com/office/drawing/2014/main" id="{AAFD47C7-17B3-20E3-7DC0-3E8D4B3E7B72}"/>
              </a:ext>
            </a:extLst>
          </p:cNvPr>
          <p:cNvSpPr>
            <a:spLocks noGrp="1"/>
          </p:cNvSpPr>
          <p:nvPr>
            <p:ph sz="half" idx="2"/>
          </p:nvPr>
        </p:nvSpPr>
        <p:spPr>
          <a:xfrm>
            <a:off x="12344400" y="3651250"/>
            <a:ext cx="10363200" cy="9130030"/>
          </a:xfrm>
        </p:spPr>
        <p:txBody>
          <a:bodyPr>
            <a:normAutofit/>
          </a:bodyPr>
          <a:lstStyle/>
          <a:p>
            <a:pPr marL="0" indent="0">
              <a:buNone/>
            </a:pPr>
            <a:r>
              <a:rPr lang="fr-FR" sz="7200" b="1" dirty="0">
                <a:solidFill>
                  <a:schemeClr val="accent1"/>
                </a:solidFill>
              </a:rPr>
              <a:t>« Réjouis-toi et triomphe de tout ton </a:t>
            </a:r>
            <a:r>
              <a:rPr lang="fr-FR" sz="7200" b="1" dirty="0" err="1">
                <a:solidFill>
                  <a:schemeClr val="accent1"/>
                </a:solidFill>
              </a:rPr>
              <a:t>coeur</a:t>
            </a:r>
            <a:r>
              <a:rPr lang="fr-FR" sz="7200" b="1" dirty="0">
                <a:solidFill>
                  <a:schemeClr val="accent1"/>
                </a:solidFill>
              </a:rPr>
              <a:t>, l'Éternel a détourné tes châtiments, Il a éloigné ton ennemi; Le roi d'Israël, l'Éternel, est au milieu de toi; Tu n'as plus de malheur à éprouver. »</a:t>
            </a:r>
            <a:r>
              <a:rPr lang="fr-FR" sz="7200" dirty="0"/>
              <a:t> </a:t>
            </a:r>
            <a:r>
              <a:rPr lang="fr-FR" sz="7200" i="1" dirty="0">
                <a:solidFill>
                  <a:schemeClr val="accent1"/>
                </a:solidFill>
              </a:rPr>
              <a:t>Sophonie 3:14-15</a:t>
            </a:r>
            <a:endParaRPr lang="en-US" sz="7200" i="1" dirty="0">
              <a:solidFill>
                <a:schemeClr val="accent1"/>
              </a:solidFill>
            </a:endParaRPr>
          </a:p>
        </p:txBody>
      </p:sp>
    </p:spTree>
    <p:extLst>
      <p:ext uri="{BB962C8B-B14F-4D97-AF65-F5344CB8AC3E}">
        <p14:creationId xmlns:p14="http://schemas.microsoft.com/office/powerpoint/2010/main" val="40647183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B642C57-2F7D-59D3-EC65-9EC1505F0E13}"/>
              </a:ext>
            </a:extLst>
          </p:cNvPr>
          <p:cNvSpPr>
            <a:spLocks noGrp="1"/>
          </p:cNvSpPr>
          <p:nvPr>
            <p:ph sz="half" idx="1"/>
          </p:nvPr>
        </p:nvSpPr>
        <p:spPr>
          <a:xfrm>
            <a:off x="1676400" y="914400"/>
            <a:ext cx="10363200" cy="12110720"/>
          </a:xfrm>
        </p:spPr>
        <p:txBody>
          <a:bodyPr>
            <a:normAutofit lnSpcReduction="10000"/>
          </a:bodyPr>
          <a:lstStyle/>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en-GB" sz="7200" b="0" i="0" u="none" strike="noStrike" kern="1200" cap="none" spc="0" normalizeH="0" baseline="0" noProof="0" dirty="0">
                <a:ln>
                  <a:noFill/>
                </a:ln>
                <a:solidFill>
                  <a:prstClr val="black"/>
                </a:solidFill>
                <a:effectLst/>
                <a:uLnTx/>
                <a:uFillTx/>
                <a:latin typeface="Calibri" panose="020F0502020204030204"/>
                <a:ea typeface="+mn-ea"/>
                <a:cs typeface="+mn-cs"/>
              </a:rPr>
              <a:t>As we proclaim his death and celebrate his rising in </a:t>
            </a:r>
            <a:r>
              <a:rPr kumimoji="0" lang="en-GB" sz="7200" b="0" i="0" u="none" strike="noStrike" kern="1200" cap="none" spc="0" normalizeH="0" baseline="0" noProof="0" dirty="0" err="1">
                <a:ln>
                  <a:noFill/>
                </a:ln>
                <a:solidFill>
                  <a:prstClr val="black"/>
                </a:solidFill>
                <a:effectLst/>
                <a:uLnTx/>
                <a:uFillTx/>
                <a:latin typeface="Calibri" panose="020F0502020204030204"/>
                <a:ea typeface="+mn-ea"/>
                <a:cs typeface="+mn-cs"/>
              </a:rPr>
              <a:t>glory,send</a:t>
            </a:r>
            <a:r>
              <a:rPr kumimoji="0" lang="en-GB" sz="7200" b="0" i="0" u="none" strike="noStrike" kern="1200" cap="none" spc="0" normalizeH="0" baseline="0" noProof="0" dirty="0">
                <a:ln>
                  <a:noFill/>
                </a:ln>
                <a:solidFill>
                  <a:prstClr val="black"/>
                </a:solidFill>
                <a:effectLst/>
                <a:uLnTx/>
                <a:uFillTx/>
                <a:latin typeface="Calibri" panose="020F0502020204030204"/>
                <a:ea typeface="+mn-ea"/>
                <a:cs typeface="+mn-cs"/>
              </a:rPr>
              <a:t> your Holy Spirit that this bread and this wine may be to us the body and blood of your dear Son.	  	  </a:t>
            </a:r>
          </a:p>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endParaRPr kumimoji="0" lang="en-GB" sz="7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en-GB" sz="7200" b="0" i="0" u="none" strike="noStrike" kern="1200" cap="none" spc="0" normalizeH="0" baseline="0" noProof="0" dirty="0">
                <a:ln>
                  <a:noFill/>
                </a:ln>
                <a:solidFill>
                  <a:prstClr val="black"/>
                </a:solidFill>
                <a:effectLst/>
                <a:uLnTx/>
                <a:uFillTx/>
                <a:latin typeface="Calibri" panose="020F0502020204030204"/>
                <a:ea typeface="+mn-ea"/>
                <a:cs typeface="+mn-cs"/>
              </a:rPr>
              <a:t>(All) - </a:t>
            </a:r>
            <a:r>
              <a:rPr kumimoji="0" lang="en-GB" sz="7200" b="1" i="0" u="none" strike="noStrike" kern="1200" cap="none" spc="0" normalizeH="0" baseline="0" noProof="0" dirty="0">
                <a:ln>
                  <a:noFill/>
                </a:ln>
                <a:solidFill>
                  <a:prstClr val="black"/>
                </a:solidFill>
                <a:effectLst/>
                <a:uLnTx/>
                <a:uFillTx/>
                <a:latin typeface="Calibri" panose="020F0502020204030204"/>
                <a:ea typeface="+mn-ea"/>
                <a:cs typeface="+mn-cs"/>
              </a:rPr>
              <a:t>As we eat and drink these holy gifts make us one in Christ, our risen Lord.</a:t>
            </a:r>
          </a:p>
          <a:p>
            <a:pPr marL="0" indent="0">
              <a:buNone/>
            </a:pPr>
            <a:endParaRPr lang="en-US" dirty="0"/>
          </a:p>
        </p:txBody>
      </p:sp>
      <p:sp>
        <p:nvSpPr>
          <p:cNvPr id="4" name="Content Placeholder 3">
            <a:extLst>
              <a:ext uri="{FF2B5EF4-FFF2-40B4-BE49-F238E27FC236}">
                <a16:creationId xmlns:a16="http://schemas.microsoft.com/office/drawing/2014/main" id="{FD8AC4FC-7ACE-1E9C-E149-C818F4058A8A}"/>
              </a:ext>
            </a:extLst>
          </p:cNvPr>
          <p:cNvSpPr>
            <a:spLocks noGrp="1"/>
          </p:cNvSpPr>
          <p:nvPr>
            <p:ph sz="half" idx="2"/>
          </p:nvPr>
        </p:nvSpPr>
        <p:spPr>
          <a:xfrm>
            <a:off x="12344400" y="914400"/>
            <a:ext cx="10363200" cy="12110720"/>
          </a:xfrm>
        </p:spPr>
        <p:txBody>
          <a:bodyPr>
            <a:normAutofit lnSpcReduction="10000"/>
          </a:bodyPr>
          <a:lstStyle/>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fr-FR" sz="7200" b="0" i="0" u="none" strike="noStrike" kern="1200" cap="none" spc="0" normalizeH="0" baseline="0" noProof="0" dirty="0">
                <a:ln>
                  <a:noFill/>
                </a:ln>
                <a:solidFill>
                  <a:srgbClr val="4472C4"/>
                </a:solidFill>
                <a:effectLst/>
                <a:uLnTx/>
                <a:uFillTx/>
                <a:latin typeface="Calibri" panose="020F0502020204030204"/>
                <a:ea typeface="+mn-ea"/>
                <a:cs typeface="+mn-cs"/>
              </a:rPr>
              <a:t>Alors que nous proclamons sa mort et célébrons sa résurrection dans la gloire, envoie ton Esprit Saint afin que ce pain et ce vin soient pour nous le corps et le sang de ton cher Fils.</a:t>
            </a:r>
          </a:p>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endParaRPr kumimoji="0" lang="fr-FR" sz="7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fr-FR" sz="7200" b="0" i="0" u="none" strike="noStrike" kern="1200" cap="none" spc="0" normalizeH="0" baseline="0" noProof="0" dirty="0">
                <a:ln>
                  <a:noFill/>
                </a:ln>
                <a:solidFill>
                  <a:prstClr val="black"/>
                </a:solidFill>
                <a:effectLst/>
                <a:uLnTx/>
                <a:uFillTx/>
                <a:latin typeface="Calibri" panose="020F0502020204030204"/>
                <a:ea typeface="+mn-ea"/>
                <a:cs typeface="+mn-cs"/>
              </a:rPr>
              <a:t>(Tous) - </a:t>
            </a:r>
            <a:r>
              <a:rPr kumimoji="0" lang="fr-FR" sz="7200" b="1" i="0" u="none" strike="noStrike" kern="1200" cap="none" spc="0" normalizeH="0" baseline="0" noProof="0" dirty="0">
                <a:ln>
                  <a:noFill/>
                </a:ln>
                <a:solidFill>
                  <a:srgbClr val="4472C4"/>
                </a:solidFill>
                <a:effectLst/>
                <a:uLnTx/>
                <a:uFillTx/>
                <a:latin typeface="Calibri" panose="020F0502020204030204"/>
                <a:ea typeface="+mn-ea"/>
                <a:cs typeface="+mn-cs"/>
              </a:rPr>
              <a:t>Lorsque nous mangeons et buvons ces dons sacrés, unis nous en Christ, notre Seigneur ressuscité.</a:t>
            </a:r>
            <a:endParaRPr kumimoji="0" lang="en-US" sz="7200" b="1" i="0" u="none" strike="noStrike" kern="1200" cap="none" spc="0" normalizeH="0" baseline="0" noProof="0" dirty="0">
              <a:ln>
                <a:noFill/>
              </a:ln>
              <a:solidFill>
                <a:srgbClr val="4472C4"/>
              </a:solidFill>
              <a:effectLst/>
              <a:uLnTx/>
              <a:uFillTx/>
              <a:latin typeface="Calibri" panose="020F0502020204030204"/>
              <a:ea typeface="+mn-ea"/>
              <a:cs typeface="+mn-cs"/>
            </a:endParaRPr>
          </a:p>
          <a:p>
            <a:pPr marL="0" indent="0">
              <a:buNone/>
            </a:pPr>
            <a:endParaRPr lang="en-US" dirty="0"/>
          </a:p>
        </p:txBody>
      </p:sp>
    </p:spTree>
    <p:extLst>
      <p:ext uri="{BB962C8B-B14F-4D97-AF65-F5344CB8AC3E}">
        <p14:creationId xmlns:p14="http://schemas.microsoft.com/office/powerpoint/2010/main" val="33140816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5ECC204-FE6F-5D8B-D5DC-C3A7F107EF3F}"/>
              </a:ext>
            </a:extLst>
          </p:cNvPr>
          <p:cNvSpPr>
            <a:spLocks noGrp="1"/>
          </p:cNvSpPr>
          <p:nvPr>
            <p:ph sz="half" idx="1"/>
          </p:nvPr>
        </p:nvSpPr>
        <p:spPr>
          <a:xfrm>
            <a:off x="1676400" y="711200"/>
            <a:ext cx="10363200" cy="12334240"/>
          </a:xfrm>
        </p:spPr>
        <p:txBody>
          <a:bodyPr/>
          <a:lstStyle/>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en-GB" sz="6000" b="0" i="0" u="none" strike="noStrike" kern="1200" cap="none" spc="0" normalizeH="0" baseline="0" noProof="0" dirty="0">
                <a:ln>
                  <a:noFill/>
                </a:ln>
                <a:solidFill>
                  <a:prstClr val="black"/>
                </a:solidFill>
                <a:effectLst/>
                <a:uLnTx/>
                <a:uFillTx/>
                <a:latin typeface="Calibri" panose="020F0502020204030204"/>
                <a:ea typeface="+mn-ea"/>
                <a:cs typeface="+mn-cs"/>
              </a:rPr>
              <a:t>With your whole Church throughout the world we offer you this sacrifice of praise and lift our voice to join the eternal song of heaven:</a:t>
            </a:r>
          </a:p>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en-GB" sz="6000" b="0" i="0" u="none" strike="noStrike" kern="1200" cap="none" spc="0" normalizeH="0" baseline="0" noProof="0" dirty="0">
                <a:ln>
                  <a:noFill/>
                </a:ln>
                <a:solidFill>
                  <a:prstClr val="black"/>
                </a:solidFill>
                <a:effectLst/>
                <a:uLnTx/>
                <a:uFillTx/>
                <a:latin typeface="Calibri" panose="020F0502020204030204"/>
                <a:ea typeface="+mn-ea"/>
                <a:cs typeface="+mn-cs"/>
              </a:rPr>
              <a:t>(All)- </a:t>
            </a:r>
            <a:r>
              <a:rPr kumimoji="0" lang="en-GB" sz="6000" b="1" i="0" u="none" strike="noStrike" kern="1200" cap="none" spc="0" normalizeH="0" baseline="0" noProof="0" dirty="0">
                <a:ln>
                  <a:noFill/>
                </a:ln>
                <a:solidFill>
                  <a:prstClr val="black"/>
                </a:solidFill>
                <a:effectLst/>
                <a:uLnTx/>
                <a:uFillTx/>
                <a:latin typeface="Calibri" panose="020F0502020204030204"/>
                <a:ea typeface="+mn-ea"/>
                <a:cs typeface="+mn-cs"/>
              </a:rPr>
              <a:t>Holy, holy, holy Lord,</a:t>
            </a:r>
          </a:p>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en-GB" sz="6000" b="1" i="0" u="none" strike="noStrike" kern="1200" cap="none" spc="0" normalizeH="0" baseline="0" noProof="0" dirty="0">
                <a:ln>
                  <a:noFill/>
                </a:ln>
                <a:solidFill>
                  <a:prstClr val="black"/>
                </a:solidFill>
                <a:effectLst/>
                <a:uLnTx/>
                <a:uFillTx/>
                <a:latin typeface="Calibri" panose="020F0502020204030204"/>
                <a:ea typeface="+mn-ea"/>
                <a:cs typeface="+mn-cs"/>
              </a:rPr>
              <a:t>          God of power and might,</a:t>
            </a:r>
          </a:p>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en-GB" sz="6000" b="1" i="0" u="none" strike="noStrike" kern="1200" cap="none" spc="0" normalizeH="0" baseline="0" noProof="0" dirty="0">
                <a:ln>
                  <a:noFill/>
                </a:ln>
                <a:solidFill>
                  <a:prstClr val="black"/>
                </a:solidFill>
                <a:effectLst/>
                <a:uLnTx/>
                <a:uFillTx/>
                <a:latin typeface="Calibri" panose="020F0502020204030204"/>
                <a:ea typeface="+mn-ea"/>
                <a:cs typeface="+mn-cs"/>
              </a:rPr>
              <a:t>  	Heaven and earth are full    	of your glory. Hosanna in 	the highest.</a:t>
            </a:r>
          </a:p>
          <a:p>
            <a:pPr marL="0" indent="0">
              <a:buNone/>
            </a:pPr>
            <a:endParaRPr lang="en-US" dirty="0"/>
          </a:p>
        </p:txBody>
      </p:sp>
      <p:sp>
        <p:nvSpPr>
          <p:cNvPr id="4" name="Content Placeholder 3">
            <a:extLst>
              <a:ext uri="{FF2B5EF4-FFF2-40B4-BE49-F238E27FC236}">
                <a16:creationId xmlns:a16="http://schemas.microsoft.com/office/drawing/2014/main" id="{C924DB2C-9671-1B12-8D70-F979AC5D0762}"/>
              </a:ext>
            </a:extLst>
          </p:cNvPr>
          <p:cNvSpPr>
            <a:spLocks noGrp="1"/>
          </p:cNvSpPr>
          <p:nvPr>
            <p:ph sz="half" idx="2"/>
          </p:nvPr>
        </p:nvSpPr>
        <p:spPr>
          <a:xfrm>
            <a:off x="12344400" y="711200"/>
            <a:ext cx="10363200" cy="12334240"/>
          </a:xfrm>
        </p:spPr>
        <p:txBody>
          <a:bodyPr/>
          <a:lstStyle/>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fr-FR" sz="6000" b="0" i="0" u="none" strike="noStrike" kern="1200" cap="none" spc="0" normalizeH="0" baseline="0" noProof="0" dirty="0">
                <a:ln>
                  <a:noFill/>
                </a:ln>
                <a:solidFill>
                  <a:srgbClr val="4472C4"/>
                </a:solidFill>
                <a:effectLst/>
                <a:uLnTx/>
                <a:uFillTx/>
                <a:latin typeface="Calibri" panose="020F0502020204030204"/>
                <a:ea typeface="+mn-ea"/>
                <a:cs typeface="+mn-cs"/>
              </a:rPr>
              <a:t>Avec toute votre Église à travers le monde nous t'offrons ce sacrifice de louange et élevons notre voix pour rejoindre le chant éternel du ciel :</a:t>
            </a:r>
          </a:p>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fr-FR" sz="6000" b="0" i="0" u="none" strike="noStrike" kern="1200" cap="none" spc="0" normalizeH="0" baseline="0" noProof="0" dirty="0">
                <a:ln>
                  <a:noFill/>
                </a:ln>
                <a:solidFill>
                  <a:srgbClr val="4472C4"/>
                </a:solidFill>
                <a:effectLst/>
                <a:uLnTx/>
                <a:uFillTx/>
                <a:latin typeface="Calibri" panose="020F0502020204030204"/>
                <a:ea typeface="+mn-ea"/>
                <a:cs typeface="+mn-cs"/>
              </a:rPr>
              <a:t>(Tous) </a:t>
            </a:r>
            <a:r>
              <a:rPr kumimoji="0" lang="fr-FR" sz="6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r-FR" sz="6000" b="1" i="0" u="none" strike="noStrike" kern="1200" cap="none" spc="0" normalizeH="0" baseline="0" noProof="0" dirty="0">
                <a:ln>
                  <a:noFill/>
                </a:ln>
                <a:solidFill>
                  <a:srgbClr val="4472C4"/>
                </a:solidFill>
                <a:effectLst/>
                <a:uLnTx/>
                <a:uFillTx/>
                <a:latin typeface="Calibri" panose="020F0502020204030204"/>
                <a:ea typeface="+mn-ea"/>
                <a:cs typeface="+mn-cs"/>
              </a:rPr>
              <a:t>Saint, saint, saint 	Seigneur,</a:t>
            </a:r>
          </a:p>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fr-FR" sz="6000" b="1" i="0" u="none" strike="noStrike" kern="1200" cap="none" spc="0" normalizeH="0" baseline="0" noProof="0" dirty="0">
                <a:ln>
                  <a:noFill/>
                </a:ln>
                <a:solidFill>
                  <a:srgbClr val="4472C4"/>
                </a:solidFill>
                <a:effectLst/>
                <a:uLnTx/>
                <a:uFillTx/>
                <a:latin typeface="Calibri" panose="020F0502020204030204"/>
                <a:ea typeface="+mn-ea"/>
                <a:cs typeface="+mn-cs"/>
              </a:rPr>
              <a:t>           Dieu de puissance et de 	force, Le ciel et la terre 	sont remplis de ta gloire. 	Hosanna au plus haut.</a:t>
            </a:r>
            <a:endParaRPr kumimoji="0" lang="en-US" sz="6000" b="1" i="0" u="none" strike="noStrike" kern="1200" cap="none" spc="0" normalizeH="0" baseline="0" noProof="0" dirty="0">
              <a:ln>
                <a:noFill/>
              </a:ln>
              <a:solidFill>
                <a:srgbClr val="4472C4"/>
              </a:solidFill>
              <a:effectLst/>
              <a:uLnTx/>
              <a:uFillTx/>
              <a:latin typeface="Calibri" panose="020F0502020204030204"/>
              <a:ea typeface="+mn-ea"/>
              <a:cs typeface="+mn-cs"/>
            </a:endParaRPr>
          </a:p>
          <a:p>
            <a:pPr marL="0" indent="0">
              <a:buNone/>
            </a:pPr>
            <a:endParaRPr lang="en-US" dirty="0"/>
          </a:p>
        </p:txBody>
      </p:sp>
    </p:spTree>
    <p:extLst>
      <p:ext uri="{BB962C8B-B14F-4D97-AF65-F5344CB8AC3E}">
        <p14:creationId xmlns:p14="http://schemas.microsoft.com/office/powerpoint/2010/main" val="19291635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F963F-D1CF-0ED8-CCCF-583EC475EB95}"/>
              </a:ext>
            </a:extLst>
          </p:cNvPr>
          <p:cNvSpPr>
            <a:spLocks noGrp="1"/>
          </p:cNvSpPr>
          <p:nvPr>
            <p:ph type="title"/>
          </p:nvPr>
        </p:nvSpPr>
        <p:spPr>
          <a:xfrm>
            <a:off x="1676400" y="730251"/>
            <a:ext cx="21031200" cy="1599292"/>
          </a:xfrm>
        </p:spPr>
        <p:txBody>
          <a:bodyPr/>
          <a:lstStyle/>
          <a:p>
            <a:r>
              <a:rPr lang="fr-FR" b="1" dirty="0">
                <a:latin typeface="+mn-lt"/>
              </a:rPr>
              <a:t>The </a:t>
            </a:r>
            <a:r>
              <a:rPr lang="fr-FR" b="1" dirty="0" err="1">
                <a:latin typeface="+mn-lt"/>
              </a:rPr>
              <a:t>Lord’s</a:t>
            </a:r>
            <a:r>
              <a:rPr lang="fr-FR" b="1" dirty="0">
                <a:latin typeface="+mn-lt"/>
              </a:rPr>
              <a:t> </a:t>
            </a:r>
            <a:r>
              <a:rPr lang="fr-FR" b="1" dirty="0" err="1">
                <a:latin typeface="+mn-lt"/>
              </a:rPr>
              <a:t>Prayer</a:t>
            </a:r>
            <a:r>
              <a:rPr lang="fr-FR" b="1" dirty="0">
                <a:latin typeface="+mn-lt"/>
              </a:rPr>
              <a:t> – La prière de Notre Père </a:t>
            </a:r>
            <a:endParaRPr lang="en-US" b="1" dirty="0">
              <a:latin typeface="+mn-lt"/>
            </a:endParaRPr>
          </a:p>
        </p:txBody>
      </p:sp>
      <p:sp>
        <p:nvSpPr>
          <p:cNvPr id="3" name="Content Placeholder 2">
            <a:extLst>
              <a:ext uri="{FF2B5EF4-FFF2-40B4-BE49-F238E27FC236}">
                <a16:creationId xmlns:a16="http://schemas.microsoft.com/office/drawing/2014/main" id="{08AED246-1A59-E448-CFCD-07CB90F7EDA8}"/>
              </a:ext>
            </a:extLst>
          </p:cNvPr>
          <p:cNvSpPr>
            <a:spLocks noGrp="1"/>
          </p:cNvSpPr>
          <p:nvPr>
            <p:ph sz="half" idx="1"/>
          </p:nvPr>
        </p:nvSpPr>
        <p:spPr>
          <a:xfrm>
            <a:off x="1132114" y="2612571"/>
            <a:ext cx="10907486" cy="10373177"/>
          </a:xfrm>
        </p:spPr>
        <p:txBody>
          <a:bodyPr/>
          <a:lstStyle/>
          <a:p>
            <a:pPr marL="0" indent="0">
              <a:spcBef>
                <a:spcPts val="0"/>
              </a:spcBef>
              <a:buNone/>
            </a:pPr>
            <a:r>
              <a:rPr lang="en-GB" sz="8000" dirty="0"/>
              <a:t>Our Father in heaven,</a:t>
            </a:r>
          </a:p>
          <a:p>
            <a:pPr marL="0" indent="0">
              <a:spcBef>
                <a:spcPts val="0"/>
              </a:spcBef>
              <a:buNone/>
            </a:pPr>
            <a:r>
              <a:rPr lang="en-GB" sz="8000" dirty="0"/>
              <a:t>hallowed be your name,</a:t>
            </a:r>
          </a:p>
          <a:p>
            <a:pPr marL="0" indent="0">
              <a:spcBef>
                <a:spcPts val="0"/>
              </a:spcBef>
              <a:buNone/>
            </a:pPr>
            <a:r>
              <a:rPr lang="en-GB" sz="8000" dirty="0"/>
              <a:t>your kingdom come,</a:t>
            </a:r>
          </a:p>
          <a:p>
            <a:pPr marL="0" indent="0">
              <a:spcBef>
                <a:spcPts val="0"/>
              </a:spcBef>
              <a:buNone/>
            </a:pPr>
            <a:r>
              <a:rPr lang="en-GB" sz="8000" dirty="0"/>
              <a:t>your will be done,</a:t>
            </a:r>
          </a:p>
          <a:p>
            <a:pPr marL="0" indent="0">
              <a:spcBef>
                <a:spcPts val="0"/>
              </a:spcBef>
              <a:buNone/>
            </a:pPr>
            <a:r>
              <a:rPr lang="en-GB" sz="8000" dirty="0"/>
              <a:t>on earth as in heaven.</a:t>
            </a:r>
          </a:p>
          <a:p>
            <a:pPr marL="0" indent="0">
              <a:spcBef>
                <a:spcPts val="0"/>
              </a:spcBef>
              <a:buNone/>
            </a:pPr>
            <a:r>
              <a:rPr lang="en-GB" sz="8000" dirty="0"/>
              <a:t>Give us today our daily 	bread.</a:t>
            </a:r>
          </a:p>
          <a:p>
            <a:pPr marL="0" indent="0">
              <a:buNone/>
            </a:pPr>
            <a:endParaRPr lang="en-US" dirty="0"/>
          </a:p>
        </p:txBody>
      </p:sp>
      <p:sp>
        <p:nvSpPr>
          <p:cNvPr id="4" name="Content Placeholder 3">
            <a:extLst>
              <a:ext uri="{FF2B5EF4-FFF2-40B4-BE49-F238E27FC236}">
                <a16:creationId xmlns:a16="http://schemas.microsoft.com/office/drawing/2014/main" id="{DEB7320D-3D8C-8DEE-182B-65DDB63AA16E}"/>
              </a:ext>
            </a:extLst>
          </p:cNvPr>
          <p:cNvSpPr>
            <a:spLocks noGrp="1"/>
          </p:cNvSpPr>
          <p:nvPr>
            <p:ph sz="half" idx="2"/>
          </p:nvPr>
        </p:nvSpPr>
        <p:spPr>
          <a:xfrm>
            <a:off x="12344400" y="2612571"/>
            <a:ext cx="10907486" cy="10373177"/>
          </a:xfrm>
        </p:spPr>
        <p:txBody>
          <a:bodyPr>
            <a:normAutofit/>
          </a:bodyPr>
          <a:lstStyle/>
          <a:p>
            <a:pPr marL="0" indent="0">
              <a:buNone/>
            </a:pPr>
            <a:r>
              <a:rPr lang="fr-FR" sz="8000" dirty="0">
                <a:solidFill>
                  <a:schemeClr val="accent1"/>
                </a:solidFill>
              </a:rPr>
              <a:t>Notre Père qui es au cieux, que ton Nom soit sanctifié, que ton règne vienne, que ta volonté soit faite sur la terre comme au ciel. Donne- nous aujourd’hui notre pain de ce jour. </a:t>
            </a:r>
            <a:endParaRPr lang="en-US" sz="8000" dirty="0">
              <a:solidFill>
                <a:schemeClr val="accent1"/>
              </a:solidFill>
            </a:endParaRPr>
          </a:p>
        </p:txBody>
      </p:sp>
    </p:spTree>
    <p:extLst>
      <p:ext uri="{BB962C8B-B14F-4D97-AF65-F5344CB8AC3E}">
        <p14:creationId xmlns:p14="http://schemas.microsoft.com/office/powerpoint/2010/main" val="27171746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6260CF-B43E-5FB7-CFFA-F374436A18C9}"/>
              </a:ext>
            </a:extLst>
          </p:cNvPr>
          <p:cNvSpPr>
            <a:spLocks noGrp="1"/>
          </p:cNvSpPr>
          <p:nvPr>
            <p:ph sz="half" idx="1"/>
          </p:nvPr>
        </p:nvSpPr>
        <p:spPr>
          <a:xfrm>
            <a:off x="1676400" y="1666240"/>
            <a:ext cx="10363200" cy="10687686"/>
          </a:xfrm>
        </p:spPr>
        <p:txBody>
          <a:bodyPr>
            <a:normAutofit lnSpcReduction="10000"/>
          </a:bodyPr>
          <a:lstStyle/>
          <a:p>
            <a:pPr marL="0" indent="0">
              <a:spcBef>
                <a:spcPts val="0"/>
              </a:spcBef>
              <a:buNone/>
            </a:pPr>
            <a:r>
              <a:rPr lang="en-GB" sz="8000" dirty="0"/>
              <a:t>Forgive us our sins</a:t>
            </a:r>
          </a:p>
          <a:p>
            <a:pPr marL="0" indent="0">
              <a:spcBef>
                <a:spcPts val="0"/>
              </a:spcBef>
              <a:buNone/>
            </a:pPr>
            <a:r>
              <a:rPr lang="en-GB" sz="8000" dirty="0"/>
              <a:t>as we forgive those who sin against us. Lead us not into temptation</a:t>
            </a:r>
          </a:p>
          <a:p>
            <a:pPr marL="0" indent="0">
              <a:spcBef>
                <a:spcPts val="0"/>
              </a:spcBef>
              <a:buNone/>
            </a:pPr>
            <a:r>
              <a:rPr lang="en-GB" sz="8000" dirty="0"/>
              <a:t>but deliver us from evil.</a:t>
            </a:r>
          </a:p>
          <a:p>
            <a:pPr marL="0" indent="0">
              <a:spcBef>
                <a:spcPts val="0"/>
              </a:spcBef>
              <a:buNone/>
            </a:pPr>
            <a:r>
              <a:rPr lang="en-GB" sz="8000" dirty="0"/>
              <a:t>For the kingdom, the power,</a:t>
            </a:r>
          </a:p>
          <a:p>
            <a:pPr marL="0" indent="0">
              <a:spcBef>
                <a:spcPts val="0"/>
              </a:spcBef>
              <a:buNone/>
            </a:pPr>
            <a:r>
              <a:rPr lang="en-GB" sz="8000" dirty="0"/>
              <a:t>and the glory are yours</a:t>
            </a:r>
          </a:p>
          <a:p>
            <a:pPr marL="0" indent="0">
              <a:spcBef>
                <a:spcPts val="0"/>
              </a:spcBef>
              <a:buNone/>
            </a:pPr>
            <a:r>
              <a:rPr lang="en-GB" sz="8000" dirty="0"/>
              <a:t>now and for ever.</a:t>
            </a:r>
          </a:p>
          <a:p>
            <a:pPr marL="0" indent="0">
              <a:spcBef>
                <a:spcPts val="0"/>
              </a:spcBef>
              <a:buNone/>
            </a:pPr>
            <a:r>
              <a:rPr lang="en-GB" sz="8000" dirty="0"/>
              <a:t>Amen.</a:t>
            </a:r>
          </a:p>
          <a:p>
            <a:pPr marL="0" indent="0">
              <a:buNone/>
            </a:pPr>
            <a:endParaRPr lang="en-US" dirty="0"/>
          </a:p>
        </p:txBody>
      </p:sp>
      <p:sp>
        <p:nvSpPr>
          <p:cNvPr id="4" name="Content Placeholder 3">
            <a:extLst>
              <a:ext uri="{FF2B5EF4-FFF2-40B4-BE49-F238E27FC236}">
                <a16:creationId xmlns:a16="http://schemas.microsoft.com/office/drawing/2014/main" id="{CC8AE2D2-04E1-35CA-D6F0-76AA8C3633F7}"/>
              </a:ext>
            </a:extLst>
          </p:cNvPr>
          <p:cNvSpPr>
            <a:spLocks noGrp="1"/>
          </p:cNvSpPr>
          <p:nvPr>
            <p:ph sz="half" idx="2"/>
          </p:nvPr>
        </p:nvSpPr>
        <p:spPr>
          <a:xfrm>
            <a:off x="12344400" y="1666240"/>
            <a:ext cx="10363200" cy="11297920"/>
          </a:xfrm>
        </p:spPr>
        <p:txBody>
          <a:bodyPr>
            <a:noAutofit/>
          </a:bodyPr>
          <a:lstStyle/>
          <a:p>
            <a:pPr marL="0" indent="0">
              <a:buNone/>
            </a:pPr>
            <a:r>
              <a:rPr lang="fr-FR" sz="7200" dirty="0">
                <a:solidFill>
                  <a:schemeClr val="accent1"/>
                </a:solidFill>
              </a:rPr>
              <a:t>Pardonne-nous nos offenses comme nous pardonnons aussi à ceux qui nous ont offensés. Et ne nous laisse pas entrer en tentation mais délivres-nous du mal. Car c’est à toi qu’appartiennent le règne, la puissance, et la gloire, pour les siècles des siècles. </a:t>
            </a:r>
            <a:r>
              <a:rPr lang="fr-FR" sz="7200" b="1" dirty="0">
                <a:solidFill>
                  <a:schemeClr val="accent1"/>
                </a:solidFill>
              </a:rPr>
              <a:t>Amen</a:t>
            </a:r>
            <a:endParaRPr lang="en-US" sz="7200" b="1" dirty="0">
              <a:solidFill>
                <a:schemeClr val="accent1"/>
              </a:solidFill>
            </a:endParaRPr>
          </a:p>
        </p:txBody>
      </p:sp>
    </p:spTree>
    <p:extLst>
      <p:ext uri="{BB962C8B-B14F-4D97-AF65-F5344CB8AC3E}">
        <p14:creationId xmlns:p14="http://schemas.microsoft.com/office/powerpoint/2010/main" val="1692782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023932D-B113-14F6-A0A3-8F7D99900A82}"/>
              </a:ext>
            </a:extLst>
          </p:cNvPr>
          <p:cNvSpPr>
            <a:spLocks noGrp="1"/>
          </p:cNvSpPr>
          <p:nvPr>
            <p:ph sz="half" idx="1"/>
          </p:nvPr>
        </p:nvSpPr>
        <p:spPr>
          <a:xfrm>
            <a:off x="1676400" y="1016000"/>
            <a:ext cx="10363200" cy="11866880"/>
          </a:xfrm>
        </p:spPr>
        <p:txBody>
          <a:bodyPr/>
          <a:lstStyle/>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en-GB" sz="5600" b="1" i="0" u="none" strike="noStrike" kern="1200" cap="none" spc="0" normalizeH="0" baseline="0" noProof="0" dirty="0">
                <a:ln>
                  <a:noFill/>
                </a:ln>
                <a:solidFill>
                  <a:prstClr val="black"/>
                </a:solidFill>
                <a:effectLst/>
                <a:uLnTx/>
                <a:uFillTx/>
                <a:latin typeface="Calibri" panose="020F0502020204030204"/>
                <a:ea typeface="+mn-ea"/>
                <a:cs typeface="+mn-cs"/>
              </a:rPr>
              <a:t>The breaking of bread</a:t>
            </a:r>
          </a:p>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endParaRPr kumimoji="0" lang="en-GB" sz="5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en-GB" sz="7200" b="0" i="0" u="none" strike="noStrike" kern="1200" cap="none" spc="0" normalizeH="0" baseline="0" noProof="0" dirty="0">
                <a:ln>
                  <a:noFill/>
                </a:ln>
                <a:solidFill>
                  <a:prstClr val="black"/>
                </a:solidFill>
                <a:effectLst/>
                <a:uLnTx/>
                <a:uFillTx/>
                <a:latin typeface="Calibri" panose="020F0502020204030204"/>
                <a:ea typeface="+mn-ea"/>
                <a:cs typeface="+mn-cs"/>
              </a:rPr>
              <a:t>We break this bread  to share in the body of Christ. </a:t>
            </a:r>
          </a:p>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en-GB" sz="7200" b="0" i="0" u="none" strike="noStrike" kern="1200" cap="none" spc="0" normalizeH="0" baseline="0" noProof="0" dirty="0">
                <a:ln>
                  <a:noFill/>
                </a:ln>
                <a:solidFill>
                  <a:prstClr val="black"/>
                </a:solidFill>
                <a:effectLst/>
                <a:uLnTx/>
                <a:uFillTx/>
                <a:latin typeface="Calibri" panose="020F0502020204030204"/>
                <a:ea typeface="+mn-ea"/>
                <a:cs typeface="+mn-cs"/>
              </a:rPr>
              <a:t>Though we are many, we are one body,  for we all share in the one bread.</a:t>
            </a:r>
          </a:p>
          <a:p>
            <a:pPr marL="0" indent="0">
              <a:buNone/>
            </a:pPr>
            <a:endParaRPr lang="en-US" dirty="0"/>
          </a:p>
        </p:txBody>
      </p:sp>
      <p:sp>
        <p:nvSpPr>
          <p:cNvPr id="4" name="Content Placeholder 3">
            <a:extLst>
              <a:ext uri="{FF2B5EF4-FFF2-40B4-BE49-F238E27FC236}">
                <a16:creationId xmlns:a16="http://schemas.microsoft.com/office/drawing/2014/main" id="{3F853D50-A0B3-F8E6-56E1-77DE7D28B1A2}"/>
              </a:ext>
            </a:extLst>
          </p:cNvPr>
          <p:cNvSpPr>
            <a:spLocks noGrp="1"/>
          </p:cNvSpPr>
          <p:nvPr>
            <p:ph sz="half" idx="2"/>
          </p:nvPr>
        </p:nvSpPr>
        <p:spPr>
          <a:xfrm>
            <a:off x="12344400" y="1016000"/>
            <a:ext cx="10363200" cy="11866880"/>
          </a:xfrm>
        </p:spPr>
        <p:txBody>
          <a:bodyPr/>
          <a:lstStyle/>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fr-FR" sz="5600" b="1" i="0" u="none" strike="noStrike" kern="1200" cap="none" spc="0" normalizeH="0" baseline="0" noProof="0" dirty="0">
                <a:ln>
                  <a:noFill/>
                </a:ln>
                <a:solidFill>
                  <a:srgbClr val="4472C4"/>
                </a:solidFill>
                <a:effectLst/>
                <a:uLnTx/>
                <a:uFillTx/>
                <a:latin typeface="Calibri" panose="020F0502020204030204"/>
                <a:ea typeface="+mn-ea"/>
                <a:cs typeface="+mn-cs"/>
              </a:rPr>
              <a:t>La fraction du pain</a:t>
            </a:r>
          </a:p>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endParaRPr kumimoji="0" lang="fr-FR" sz="5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fr-FR" sz="7200" b="0" i="0" u="none" strike="noStrike" kern="1200" cap="none" spc="0" normalizeH="0" baseline="0" noProof="0" dirty="0">
                <a:ln>
                  <a:noFill/>
                </a:ln>
                <a:solidFill>
                  <a:srgbClr val="4472C4"/>
                </a:solidFill>
                <a:effectLst/>
                <a:uLnTx/>
                <a:uFillTx/>
                <a:latin typeface="Calibri" panose="020F0502020204030204"/>
                <a:ea typeface="+mn-ea"/>
                <a:cs typeface="+mn-cs"/>
              </a:rPr>
              <a:t>En rompant ce pain,</a:t>
            </a:r>
          </a:p>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fr-FR" sz="7200" b="0" i="0" u="none" strike="noStrike" kern="1200" cap="none" spc="0" normalizeH="0" baseline="0" noProof="0" dirty="0">
                <a:ln>
                  <a:noFill/>
                </a:ln>
                <a:solidFill>
                  <a:srgbClr val="4472C4"/>
                </a:solidFill>
                <a:effectLst/>
                <a:uLnTx/>
                <a:uFillTx/>
                <a:latin typeface="Calibri" panose="020F0502020204030204"/>
                <a:ea typeface="+mn-ea"/>
                <a:cs typeface="+mn-cs"/>
              </a:rPr>
              <a:t>nous partageons le corps du Christ. Ensemble, nous ne formons qu’un seul corps, car nous partageons le même pain.</a:t>
            </a:r>
          </a:p>
          <a:p>
            <a:pPr marL="0" indent="0">
              <a:buNone/>
            </a:pPr>
            <a:endParaRPr lang="en-US" dirty="0"/>
          </a:p>
        </p:txBody>
      </p:sp>
    </p:spTree>
    <p:extLst>
      <p:ext uri="{BB962C8B-B14F-4D97-AF65-F5344CB8AC3E}">
        <p14:creationId xmlns:p14="http://schemas.microsoft.com/office/powerpoint/2010/main" val="3563333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594CB-E436-41EC-DC22-06A6C3C1058B}"/>
              </a:ext>
            </a:extLst>
          </p:cNvPr>
          <p:cNvSpPr>
            <a:spLocks noGrp="1"/>
          </p:cNvSpPr>
          <p:nvPr>
            <p:ph type="title"/>
          </p:nvPr>
        </p:nvSpPr>
        <p:spPr>
          <a:xfrm>
            <a:off x="1676400" y="730251"/>
            <a:ext cx="21031200" cy="1362709"/>
          </a:xfrm>
        </p:spPr>
        <p:txBody>
          <a:bodyPr/>
          <a:lstStyle/>
          <a:p>
            <a:r>
              <a:rPr kumimoji="0" lang="fr-FR" sz="7200" b="1" i="0" u="none" strike="noStrike" kern="1200" cap="none" spc="0" normalizeH="0" baseline="0" noProof="0" dirty="0">
                <a:ln>
                  <a:noFill/>
                </a:ln>
                <a:solidFill>
                  <a:prstClr val="black"/>
                </a:solidFill>
                <a:effectLst/>
                <a:uLnTx/>
                <a:uFillTx/>
                <a:latin typeface="Calibri" panose="020F0502020204030204"/>
                <a:ea typeface="+mj-ea"/>
                <a:cs typeface="+mj-cs"/>
              </a:rPr>
              <a:t>Post-Communion </a:t>
            </a:r>
            <a:r>
              <a:rPr kumimoji="0" lang="fr-FR" sz="7200" b="1" i="0" u="none" strike="noStrike" kern="1200" cap="none" spc="0" normalizeH="0" baseline="0" noProof="0" dirty="0" err="1">
                <a:ln>
                  <a:noFill/>
                </a:ln>
                <a:solidFill>
                  <a:prstClr val="black"/>
                </a:solidFill>
                <a:effectLst/>
                <a:uLnTx/>
                <a:uFillTx/>
                <a:latin typeface="Calibri" panose="020F0502020204030204"/>
                <a:ea typeface="+mj-ea"/>
                <a:cs typeface="+mj-cs"/>
              </a:rPr>
              <a:t>Prayer</a:t>
            </a:r>
            <a:r>
              <a:rPr kumimoji="0" lang="fr-FR" sz="7200" b="1" i="0" u="none" strike="noStrike" kern="1200" cap="none" spc="0" normalizeH="0" baseline="0" noProof="0" dirty="0">
                <a:ln>
                  <a:noFill/>
                </a:ln>
                <a:solidFill>
                  <a:prstClr val="black"/>
                </a:solidFill>
                <a:effectLst/>
                <a:uLnTx/>
                <a:uFillTx/>
                <a:latin typeface="Calibri" panose="020F0502020204030204"/>
                <a:ea typeface="+mj-ea"/>
                <a:cs typeface="+mj-cs"/>
              </a:rPr>
              <a:t> – Prière après Communion</a:t>
            </a:r>
            <a:endParaRPr lang="en-US" dirty="0"/>
          </a:p>
        </p:txBody>
      </p:sp>
      <p:sp>
        <p:nvSpPr>
          <p:cNvPr id="3" name="Content Placeholder 2">
            <a:extLst>
              <a:ext uri="{FF2B5EF4-FFF2-40B4-BE49-F238E27FC236}">
                <a16:creationId xmlns:a16="http://schemas.microsoft.com/office/drawing/2014/main" id="{F133BDDC-B1E2-7F55-6C8D-D8D9130ADA32}"/>
              </a:ext>
            </a:extLst>
          </p:cNvPr>
          <p:cNvSpPr>
            <a:spLocks noGrp="1"/>
          </p:cNvSpPr>
          <p:nvPr>
            <p:ph sz="half" idx="1"/>
          </p:nvPr>
        </p:nvSpPr>
        <p:spPr>
          <a:xfrm>
            <a:off x="1676400" y="2092960"/>
            <a:ext cx="10363200" cy="10260966"/>
          </a:xfrm>
        </p:spPr>
        <p:txBody>
          <a:bodyPr/>
          <a:lstStyle/>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en-GB" sz="6600" b="1" i="0" u="none" strike="noStrike" kern="1200" cap="none" spc="0" normalizeH="0" baseline="0" noProof="0" dirty="0">
                <a:ln>
                  <a:noFill/>
                </a:ln>
                <a:solidFill>
                  <a:prstClr val="black"/>
                </a:solidFill>
                <a:effectLst/>
                <a:uLnTx/>
                <a:uFillTx/>
                <a:latin typeface="Calibri" panose="020F0502020204030204"/>
                <a:ea typeface="+mn-ea"/>
                <a:cs typeface="+mn-cs"/>
              </a:rPr>
              <a:t>Almighty God,</a:t>
            </a:r>
          </a:p>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en-GB" sz="6600" b="1" i="0" u="none" strike="noStrike" kern="1200" cap="none" spc="0" normalizeH="0" baseline="0" noProof="0" dirty="0">
                <a:ln>
                  <a:noFill/>
                </a:ln>
                <a:solidFill>
                  <a:prstClr val="black"/>
                </a:solidFill>
                <a:effectLst/>
                <a:uLnTx/>
                <a:uFillTx/>
                <a:latin typeface="Calibri" panose="020F0502020204030204"/>
                <a:ea typeface="+mn-ea"/>
                <a:cs typeface="+mn-cs"/>
              </a:rPr>
              <a:t>we thank you for feeding us with the body and blood of your Son Jesus Christ. Through him we offer you our souls and bodies, to be a living sacrifice. Send us out in the power of your Spirit to live and work to your praise and glory. Amen.</a:t>
            </a:r>
          </a:p>
          <a:p>
            <a:pPr marL="0" indent="0">
              <a:buNone/>
            </a:pPr>
            <a:endParaRPr lang="en-US" dirty="0"/>
          </a:p>
        </p:txBody>
      </p:sp>
      <p:sp>
        <p:nvSpPr>
          <p:cNvPr id="4" name="Content Placeholder 3">
            <a:extLst>
              <a:ext uri="{FF2B5EF4-FFF2-40B4-BE49-F238E27FC236}">
                <a16:creationId xmlns:a16="http://schemas.microsoft.com/office/drawing/2014/main" id="{210988F3-418A-1B00-5C5D-3418A5C7079A}"/>
              </a:ext>
            </a:extLst>
          </p:cNvPr>
          <p:cNvSpPr>
            <a:spLocks noGrp="1"/>
          </p:cNvSpPr>
          <p:nvPr>
            <p:ph sz="half" idx="2"/>
          </p:nvPr>
        </p:nvSpPr>
        <p:spPr>
          <a:xfrm>
            <a:off x="12344400" y="2092960"/>
            <a:ext cx="10363200" cy="10260966"/>
          </a:xfrm>
        </p:spPr>
        <p:txBody>
          <a:bodyPr/>
          <a:lstStyle/>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fr-FR" sz="6000" b="1" i="0" u="none" strike="noStrike" kern="1200" cap="none" spc="0" normalizeH="0" baseline="0" noProof="0" dirty="0">
                <a:ln>
                  <a:noFill/>
                </a:ln>
                <a:solidFill>
                  <a:srgbClr val="4472C4"/>
                </a:solidFill>
                <a:effectLst/>
                <a:uLnTx/>
                <a:uFillTx/>
                <a:latin typeface="Calibri" panose="020F0502020204030204"/>
                <a:ea typeface="+mn-ea"/>
                <a:cs typeface="+mn-cs"/>
              </a:rPr>
              <a:t>Dieu Tout-Puissant,</a:t>
            </a:r>
          </a:p>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fr-FR" sz="6000" b="1" i="0" u="none" strike="noStrike" kern="1200" cap="none" spc="0" normalizeH="0" baseline="0" noProof="0" dirty="0">
                <a:ln>
                  <a:noFill/>
                </a:ln>
                <a:solidFill>
                  <a:srgbClr val="4472C4"/>
                </a:solidFill>
                <a:effectLst/>
                <a:uLnTx/>
                <a:uFillTx/>
                <a:latin typeface="Calibri" panose="020F0502020204030204"/>
                <a:ea typeface="+mn-ea"/>
                <a:cs typeface="+mn-cs"/>
              </a:rPr>
              <a:t>nous te remercions de nous avoir nourris du corps et du sang de ton Fils Jésus-Christ. Par lui, nous vous offrons nos âmes et nos corps, pour être un sacrifice vivant.</a:t>
            </a:r>
          </a:p>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fr-FR" sz="6000" b="1" i="0" u="none" strike="noStrike" kern="1200" cap="none" spc="0" normalizeH="0" baseline="0" noProof="0" dirty="0">
                <a:ln>
                  <a:noFill/>
                </a:ln>
                <a:solidFill>
                  <a:srgbClr val="4472C4"/>
                </a:solidFill>
                <a:effectLst/>
                <a:uLnTx/>
                <a:uFillTx/>
                <a:latin typeface="Calibri" panose="020F0502020204030204"/>
                <a:ea typeface="+mn-ea"/>
                <a:cs typeface="+mn-cs"/>
              </a:rPr>
              <a:t>Envoie-nous dans la puissance de ton Esprit pour vivre et travailler à ta louange et à ta gloire. Amen.</a:t>
            </a:r>
            <a:endParaRPr kumimoji="0" lang="en-US" sz="6000" b="1" i="0" u="none" strike="noStrike" kern="1200" cap="none" spc="0" normalizeH="0" baseline="0" noProof="0" dirty="0">
              <a:ln>
                <a:noFill/>
              </a:ln>
              <a:solidFill>
                <a:srgbClr val="4472C4"/>
              </a:solidFill>
              <a:effectLst/>
              <a:uLnTx/>
              <a:uFillTx/>
              <a:latin typeface="Calibri" panose="020F0502020204030204"/>
              <a:ea typeface="+mn-ea"/>
              <a:cs typeface="+mn-cs"/>
            </a:endParaRPr>
          </a:p>
          <a:p>
            <a:pPr marL="0" indent="0">
              <a:buNone/>
            </a:pPr>
            <a:endParaRPr lang="en-US" dirty="0"/>
          </a:p>
        </p:txBody>
      </p:sp>
    </p:spTree>
    <p:extLst>
      <p:ext uri="{BB962C8B-B14F-4D97-AF65-F5344CB8AC3E}">
        <p14:creationId xmlns:p14="http://schemas.microsoft.com/office/powerpoint/2010/main" val="2944587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82CC8-BC8F-767C-AD1B-2BB26747DA28}"/>
              </a:ext>
            </a:extLst>
          </p:cNvPr>
          <p:cNvSpPr>
            <a:spLocks noGrp="1"/>
          </p:cNvSpPr>
          <p:nvPr>
            <p:ph type="title"/>
          </p:nvPr>
        </p:nvSpPr>
        <p:spPr>
          <a:xfrm>
            <a:off x="1676400" y="730251"/>
            <a:ext cx="21031200" cy="1626869"/>
          </a:xfrm>
        </p:spPr>
        <p:txBody>
          <a:bodyPr/>
          <a:lstStyle/>
          <a:p>
            <a:pPr algn="ctr"/>
            <a:r>
              <a:rPr kumimoji="0" lang="fr-FR" sz="8800" b="1" i="0" u="none" strike="noStrike" kern="1200" cap="none" spc="0" normalizeH="0" baseline="0" noProof="0" dirty="0">
                <a:ln>
                  <a:noFill/>
                </a:ln>
                <a:solidFill>
                  <a:prstClr val="black"/>
                </a:solidFill>
                <a:effectLst/>
                <a:uLnTx/>
                <a:uFillTx/>
                <a:latin typeface="Calibri" panose="020F0502020204030204"/>
                <a:ea typeface="+mj-ea"/>
                <a:cs typeface="+mj-cs"/>
              </a:rPr>
              <a:t>NOTICES – COMMUNIQUÉS </a:t>
            </a:r>
            <a:endParaRPr lang="en-US" dirty="0"/>
          </a:p>
        </p:txBody>
      </p:sp>
      <p:sp>
        <p:nvSpPr>
          <p:cNvPr id="3" name="Content Placeholder 2">
            <a:extLst>
              <a:ext uri="{FF2B5EF4-FFF2-40B4-BE49-F238E27FC236}">
                <a16:creationId xmlns:a16="http://schemas.microsoft.com/office/drawing/2014/main" id="{459E10A5-57E6-9E78-98A5-665D86B44F70}"/>
              </a:ext>
            </a:extLst>
          </p:cNvPr>
          <p:cNvSpPr>
            <a:spLocks noGrp="1"/>
          </p:cNvSpPr>
          <p:nvPr>
            <p:ph sz="half" idx="1"/>
          </p:nvPr>
        </p:nvSpPr>
        <p:spPr>
          <a:xfrm>
            <a:off x="1676400" y="2844800"/>
            <a:ext cx="10363200" cy="9875520"/>
          </a:xfrm>
        </p:spPr>
        <p:txBody>
          <a:bodyPr/>
          <a:lstStyle/>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fr-FR" sz="5600" b="0" i="0" u="none" strike="noStrike" kern="1200" cap="none" spc="0" normalizeH="0" baseline="0" noProof="0" dirty="0">
                <a:ln>
                  <a:noFill/>
                </a:ln>
                <a:solidFill>
                  <a:prstClr val="black"/>
                </a:solidFill>
                <a:effectLst/>
                <a:uLnTx/>
                <a:uFillTx/>
                <a:latin typeface="Calibri" panose="020F0502020204030204"/>
                <a:ea typeface="+mn-ea"/>
                <a:cs typeface="+mn-cs"/>
              </a:rPr>
              <a:t>Wed. 22nd – </a:t>
            </a:r>
            <a:r>
              <a:rPr kumimoji="0" lang="fr-FR" sz="5600" b="1" i="0" u="none" strike="noStrike" kern="1200" cap="none" spc="0" normalizeH="0" baseline="0" noProof="0" dirty="0">
                <a:ln>
                  <a:noFill/>
                </a:ln>
                <a:solidFill>
                  <a:prstClr val="black"/>
                </a:solidFill>
                <a:effectLst/>
                <a:uLnTx/>
                <a:uFillTx/>
                <a:latin typeface="Calibri" panose="020F0502020204030204"/>
                <a:ea typeface="+mn-ea"/>
                <a:cs typeface="+mn-cs"/>
              </a:rPr>
              <a:t>Bible </a:t>
            </a:r>
            <a:r>
              <a:rPr kumimoji="0" lang="fr-FR" sz="5600" b="1" i="0" u="none" strike="noStrike" kern="1200" cap="none" spc="0" normalizeH="0" baseline="0" noProof="0" dirty="0" err="1">
                <a:ln>
                  <a:noFill/>
                </a:ln>
                <a:solidFill>
                  <a:prstClr val="black"/>
                </a:solidFill>
                <a:effectLst/>
                <a:uLnTx/>
                <a:uFillTx/>
                <a:latin typeface="Calibri" panose="020F0502020204030204"/>
                <a:ea typeface="+mn-ea"/>
                <a:cs typeface="+mn-cs"/>
              </a:rPr>
              <a:t>Study</a:t>
            </a:r>
            <a:r>
              <a:rPr kumimoji="0" lang="fr-FR" sz="5600" b="1" i="0" u="none" strike="noStrike" kern="1200" cap="none" spc="0" normalizeH="0" baseline="0" noProof="0" dirty="0">
                <a:ln>
                  <a:noFill/>
                </a:ln>
                <a:solidFill>
                  <a:prstClr val="black"/>
                </a:solidFill>
                <a:effectLst/>
                <a:uLnTx/>
                <a:uFillTx/>
                <a:latin typeface="Calibri" panose="020F0502020204030204"/>
                <a:ea typeface="+mn-ea"/>
                <a:cs typeface="+mn-cs"/>
              </a:rPr>
              <a:t> – 6.30pm in </a:t>
            </a:r>
            <a:r>
              <a:rPr kumimoji="0" lang="fr-FR" sz="5600" b="1" i="0" u="none" strike="noStrike" kern="1200" cap="none" spc="0" normalizeH="0" baseline="0" noProof="0" dirty="0" err="1">
                <a:ln>
                  <a:noFill/>
                </a:ln>
                <a:solidFill>
                  <a:prstClr val="black"/>
                </a:solidFill>
                <a:effectLst/>
                <a:uLnTx/>
                <a:uFillTx/>
                <a:latin typeface="Calibri" panose="020F0502020204030204"/>
                <a:ea typeface="+mn-ea"/>
                <a:cs typeface="+mn-cs"/>
              </a:rPr>
              <a:t>church</a:t>
            </a:r>
            <a:r>
              <a:rPr kumimoji="0" lang="fr-FR" sz="5600" b="1"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fr-FR" sz="5600" b="1" i="0" u="none" strike="noStrike" kern="1200" cap="none" spc="0" normalizeH="0" baseline="0" noProof="0" dirty="0" err="1">
                <a:ln>
                  <a:noFill/>
                </a:ln>
                <a:solidFill>
                  <a:prstClr val="black"/>
                </a:solidFill>
                <a:effectLst/>
                <a:uLnTx/>
                <a:uFillTx/>
                <a:latin typeface="Calibri" panose="020F0502020204030204"/>
                <a:ea typeface="+mn-ea"/>
                <a:cs typeface="+mn-cs"/>
              </a:rPr>
              <a:t>Thus</a:t>
            </a:r>
            <a:r>
              <a:rPr kumimoji="0" lang="fr-FR" sz="5600" b="1" i="0" u="none" strike="noStrike" kern="1200" cap="none" spc="0" normalizeH="0" baseline="0" noProof="0" dirty="0">
                <a:ln>
                  <a:noFill/>
                </a:ln>
                <a:solidFill>
                  <a:prstClr val="black"/>
                </a:solidFill>
                <a:effectLst/>
                <a:uLnTx/>
                <a:uFillTx/>
                <a:latin typeface="Calibri" panose="020F0502020204030204"/>
                <a:ea typeface="+mn-ea"/>
                <a:cs typeface="+mn-cs"/>
              </a:rPr>
              <a:t>. 23rd – Intercession on Zoom at 7.30pm.</a:t>
            </a:r>
          </a:p>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en-US" sz="5600" b="1" i="0" u="none" strike="noStrike" kern="1200" cap="none" spc="0" normalizeH="0" baseline="0" noProof="0" dirty="0">
                <a:ln>
                  <a:noFill/>
                </a:ln>
                <a:solidFill>
                  <a:prstClr val="black"/>
                </a:solidFill>
                <a:effectLst/>
                <a:uLnTx/>
                <a:uFillTx/>
                <a:latin typeface="Calibri" panose="020F0502020204030204"/>
                <a:ea typeface="+mn-ea"/>
                <a:cs typeface="+mn-cs"/>
              </a:rPr>
              <a:t>Sunday 26</a:t>
            </a:r>
            <a:r>
              <a:rPr kumimoji="0" lang="en-US" sz="5600" b="1" i="0" u="none" strike="noStrike" kern="1200" cap="none" spc="0" normalizeH="0" baseline="30000" noProof="0" dirty="0">
                <a:ln>
                  <a:noFill/>
                </a:ln>
                <a:solidFill>
                  <a:prstClr val="black"/>
                </a:solidFill>
                <a:effectLst/>
                <a:uLnTx/>
                <a:uFillTx/>
                <a:latin typeface="Calibri" panose="020F0502020204030204"/>
                <a:ea typeface="+mn-ea"/>
                <a:cs typeface="+mn-cs"/>
              </a:rPr>
              <a:t>th</a:t>
            </a:r>
            <a:r>
              <a:rPr kumimoji="0" lang="en-US" sz="5600" b="1" i="0" u="none" strike="noStrike" kern="1200" cap="none" spc="0" normalizeH="0" baseline="0" noProof="0" dirty="0">
                <a:ln>
                  <a:noFill/>
                </a:ln>
                <a:solidFill>
                  <a:prstClr val="black"/>
                </a:solidFill>
                <a:effectLst/>
                <a:uLnTx/>
                <a:uFillTx/>
                <a:latin typeface="Calibri" panose="020F0502020204030204"/>
                <a:ea typeface="+mn-ea"/>
                <a:cs typeface="+mn-cs"/>
              </a:rPr>
              <a:t> – Praise and Prayer with Anointing : 2pm  </a:t>
            </a:r>
          </a:p>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lang="en-US" b="1" dirty="0">
                <a:solidFill>
                  <a:prstClr val="black"/>
                </a:solidFill>
                <a:latin typeface="Calibri" panose="020F0502020204030204"/>
              </a:rPr>
              <a:t> </a:t>
            </a:r>
          </a:p>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lang="en-US" dirty="0">
                <a:solidFill>
                  <a:prstClr val="black"/>
                </a:solidFill>
                <a:latin typeface="Calibri" panose="020F0502020204030204"/>
              </a:rPr>
              <a:t>Stay on for Refreshments after the Service </a:t>
            </a:r>
            <a:endParaRPr kumimoji="0" lang="en-US" sz="560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en-US" sz="5600" b="1" i="0" u="none" strike="noStrike" kern="1200" cap="none" spc="0" normalizeH="0" baseline="0" noProof="0" dirty="0">
                <a:ln>
                  <a:noFill/>
                </a:ln>
                <a:solidFill>
                  <a:prstClr val="black"/>
                </a:solidFill>
                <a:effectLst/>
                <a:uLnTx/>
                <a:uFillTx/>
                <a:latin typeface="Calibri" panose="020F0502020204030204"/>
                <a:ea typeface="+mn-ea"/>
                <a:cs typeface="+mn-cs"/>
              </a:rPr>
              <a:t>		</a:t>
            </a:r>
            <a:endParaRPr lang="en-US" dirty="0"/>
          </a:p>
        </p:txBody>
      </p:sp>
      <p:sp>
        <p:nvSpPr>
          <p:cNvPr id="4" name="Content Placeholder 3">
            <a:extLst>
              <a:ext uri="{FF2B5EF4-FFF2-40B4-BE49-F238E27FC236}">
                <a16:creationId xmlns:a16="http://schemas.microsoft.com/office/drawing/2014/main" id="{A44FD305-22B3-3738-D48A-FC1EA919D923}"/>
              </a:ext>
            </a:extLst>
          </p:cNvPr>
          <p:cNvSpPr>
            <a:spLocks noGrp="1"/>
          </p:cNvSpPr>
          <p:nvPr>
            <p:ph sz="half" idx="2"/>
          </p:nvPr>
        </p:nvSpPr>
        <p:spPr>
          <a:xfrm>
            <a:off x="12344400" y="2844800"/>
            <a:ext cx="10363200" cy="9875520"/>
          </a:xfrm>
        </p:spPr>
        <p:txBody>
          <a:bodyPr/>
          <a:lstStyle/>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en-US" sz="5600" b="0" i="0" u="none" strike="noStrike" kern="1200" cap="none" spc="0" normalizeH="0" baseline="0" noProof="0" dirty="0">
                <a:ln>
                  <a:noFill/>
                </a:ln>
                <a:solidFill>
                  <a:srgbClr val="4472C4"/>
                </a:solidFill>
                <a:effectLst/>
                <a:uLnTx/>
                <a:uFillTx/>
                <a:latin typeface="Calibri" panose="020F0502020204030204"/>
                <a:ea typeface="+mn-ea"/>
                <a:cs typeface="+mn-cs"/>
              </a:rPr>
              <a:t>Mercredi 22 – Etude </a:t>
            </a:r>
            <a:r>
              <a:rPr kumimoji="0" lang="en-US" sz="5600" b="0" i="0" u="none" strike="noStrike" kern="1200" cap="none" spc="0" normalizeH="0" baseline="0" noProof="0" dirty="0" err="1">
                <a:ln>
                  <a:noFill/>
                </a:ln>
                <a:solidFill>
                  <a:srgbClr val="4472C4"/>
                </a:solidFill>
                <a:effectLst/>
                <a:uLnTx/>
                <a:uFillTx/>
                <a:latin typeface="Calibri" panose="020F0502020204030204"/>
                <a:ea typeface="+mn-ea"/>
                <a:cs typeface="+mn-cs"/>
              </a:rPr>
              <a:t>Biblique</a:t>
            </a:r>
            <a:r>
              <a:rPr kumimoji="0" lang="en-US" sz="5600" b="0" i="0" u="none" strike="noStrike" kern="1200" cap="none" spc="0" normalizeH="0" baseline="0" noProof="0" dirty="0">
                <a:ln>
                  <a:noFill/>
                </a:ln>
                <a:solidFill>
                  <a:srgbClr val="4472C4"/>
                </a:solidFill>
                <a:effectLst/>
                <a:uLnTx/>
                <a:uFillTx/>
                <a:latin typeface="Calibri" panose="020F0502020204030204"/>
                <a:ea typeface="+mn-ea"/>
                <a:cs typeface="+mn-cs"/>
              </a:rPr>
              <a:t> 18h30 – eglise</a:t>
            </a:r>
          </a:p>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en-US" sz="5600" b="0" i="0" u="none" strike="noStrike" kern="1200" cap="none" spc="0" normalizeH="0" baseline="0" noProof="0" dirty="0">
                <a:ln>
                  <a:noFill/>
                </a:ln>
                <a:solidFill>
                  <a:srgbClr val="4472C4"/>
                </a:solidFill>
                <a:effectLst/>
                <a:uLnTx/>
                <a:uFillTx/>
                <a:latin typeface="Calibri" panose="020F0502020204030204"/>
                <a:ea typeface="+mn-ea"/>
                <a:cs typeface="+mn-cs"/>
              </a:rPr>
              <a:t>Jeudi 23 –Intercession sur Zoom-19h30</a:t>
            </a:r>
          </a:p>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en-US" sz="5600" b="0" i="0" u="none" strike="noStrike" kern="1200" cap="none" spc="0" normalizeH="0" baseline="0" noProof="0" dirty="0">
                <a:ln>
                  <a:noFill/>
                </a:ln>
                <a:solidFill>
                  <a:srgbClr val="4472C4"/>
                </a:solidFill>
                <a:effectLst/>
                <a:uLnTx/>
                <a:uFillTx/>
                <a:latin typeface="Calibri" panose="020F0502020204030204"/>
                <a:ea typeface="+mn-ea"/>
                <a:cs typeface="+mn-cs"/>
              </a:rPr>
              <a:t>Dimanche 26 – </a:t>
            </a:r>
            <a:r>
              <a:rPr kumimoji="0" lang="en-US" sz="5600" b="0" i="0" u="none" strike="noStrike" kern="1200" cap="none" spc="0" normalizeH="0" baseline="0" noProof="0" dirty="0" err="1">
                <a:ln>
                  <a:noFill/>
                </a:ln>
                <a:solidFill>
                  <a:srgbClr val="4472C4"/>
                </a:solidFill>
                <a:effectLst/>
                <a:uLnTx/>
                <a:uFillTx/>
                <a:latin typeface="Calibri" panose="020F0502020204030204"/>
                <a:ea typeface="+mn-ea"/>
                <a:cs typeface="+mn-cs"/>
              </a:rPr>
              <a:t>Culte</a:t>
            </a:r>
            <a:r>
              <a:rPr kumimoji="0" lang="en-US" sz="5600" b="0" i="0" u="none" strike="noStrike" kern="1200" cap="none" spc="0" normalizeH="0" baseline="0" noProof="0" dirty="0">
                <a:ln>
                  <a:noFill/>
                </a:ln>
                <a:solidFill>
                  <a:srgbClr val="4472C4"/>
                </a:solidFill>
                <a:effectLst/>
                <a:uLnTx/>
                <a:uFillTx/>
                <a:latin typeface="Calibri" panose="020F0502020204030204"/>
                <a:ea typeface="+mn-ea"/>
                <a:cs typeface="+mn-cs"/>
              </a:rPr>
              <a:t> de </a:t>
            </a:r>
            <a:r>
              <a:rPr kumimoji="0" lang="en-US" sz="5600" b="0" i="0" u="none" strike="noStrike" kern="1200" cap="none" spc="0" normalizeH="0" baseline="0" noProof="0" dirty="0" err="1">
                <a:ln>
                  <a:noFill/>
                </a:ln>
                <a:solidFill>
                  <a:srgbClr val="4472C4"/>
                </a:solidFill>
                <a:effectLst/>
                <a:uLnTx/>
                <a:uFillTx/>
                <a:latin typeface="Calibri" panose="020F0502020204030204"/>
                <a:ea typeface="+mn-ea"/>
                <a:cs typeface="+mn-cs"/>
              </a:rPr>
              <a:t>Priere</a:t>
            </a:r>
            <a:r>
              <a:rPr kumimoji="0" lang="en-US" sz="5600" b="0" i="0" u="none" strike="noStrike" kern="1200" cap="none" spc="0" normalizeH="0" baseline="0" noProof="0" dirty="0">
                <a:ln>
                  <a:noFill/>
                </a:ln>
                <a:solidFill>
                  <a:srgbClr val="4472C4"/>
                </a:solidFill>
                <a:effectLst/>
                <a:uLnTx/>
                <a:uFillTx/>
                <a:latin typeface="Calibri" panose="020F0502020204030204"/>
                <a:ea typeface="+mn-ea"/>
                <a:cs typeface="+mn-cs"/>
              </a:rPr>
              <a:t> et </a:t>
            </a:r>
            <a:r>
              <a:rPr kumimoji="0" lang="en-US" sz="5600" b="0" i="0" u="none" strike="noStrike" kern="1200" cap="none" spc="0" normalizeH="0" baseline="0" noProof="0" dirty="0" err="1">
                <a:ln>
                  <a:noFill/>
                </a:ln>
                <a:solidFill>
                  <a:srgbClr val="4472C4"/>
                </a:solidFill>
                <a:effectLst/>
                <a:uLnTx/>
                <a:uFillTx/>
                <a:latin typeface="Calibri" panose="020F0502020204030204"/>
                <a:ea typeface="+mn-ea"/>
                <a:cs typeface="+mn-cs"/>
              </a:rPr>
              <a:t>Onction</a:t>
            </a:r>
            <a:r>
              <a:rPr kumimoji="0" lang="en-US" sz="5600" b="0" i="0" u="none" strike="noStrike" kern="1200" cap="none" spc="0" normalizeH="0" baseline="0" noProof="0" dirty="0">
                <a:ln>
                  <a:noFill/>
                </a:ln>
                <a:solidFill>
                  <a:srgbClr val="4472C4"/>
                </a:solidFill>
                <a:effectLst/>
                <a:uLnTx/>
                <a:uFillTx/>
                <a:latin typeface="Calibri" panose="020F0502020204030204"/>
                <a:ea typeface="+mn-ea"/>
                <a:cs typeface="+mn-cs"/>
              </a:rPr>
              <a:t> </a:t>
            </a:r>
            <a:r>
              <a:rPr kumimoji="0" lang="fr-FR" sz="5600" b="0" i="0" u="none" strike="noStrike" kern="1200" cap="none" spc="0" normalizeH="0" baseline="0" noProof="0" dirty="0">
                <a:ln>
                  <a:noFill/>
                </a:ln>
                <a:solidFill>
                  <a:srgbClr val="4472C4"/>
                </a:solidFill>
                <a:effectLst/>
                <a:uLnTx/>
                <a:uFillTx/>
                <a:latin typeface="Calibri" panose="020F0502020204030204"/>
                <a:ea typeface="+mn-ea"/>
                <a:cs typeface="+mn-cs"/>
              </a:rPr>
              <a:t>à 11h.</a:t>
            </a:r>
            <a:endParaRPr kumimoji="0" lang="en-US" sz="5600" b="0" i="0" u="none" strike="noStrike" kern="1200" cap="none" spc="0" normalizeH="0" baseline="0" noProof="0" dirty="0">
              <a:ln>
                <a:noFill/>
              </a:ln>
              <a:solidFill>
                <a:srgbClr val="4472C4"/>
              </a:solidFill>
              <a:effectLst/>
              <a:uLnTx/>
              <a:uFillTx/>
              <a:latin typeface="Calibri" panose="020F0502020204030204"/>
              <a:ea typeface="+mn-ea"/>
              <a:cs typeface="+mn-cs"/>
            </a:endParaRPr>
          </a:p>
          <a:p>
            <a:pPr marL="0" indent="0">
              <a:buNone/>
            </a:pPr>
            <a:endParaRPr lang="en-US" dirty="0"/>
          </a:p>
          <a:p>
            <a:pPr marL="0" indent="0">
              <a:buNone/>
            </a:pPr>
            <a:r>
              <a:rPr lang="fr-FR" dirty="0">
                <a:solidFill>
                  <a:schemeClr val="accent1"/>
                </a:solidFill>
              </a:rPr>
              <a:t>Restez pour Rafraîchissement après Culte</a:t>
            </a:r>
            <a:endParaRPr lang="en-US" dirty="0">
              <a:solidFill>
                <a:schemeClr val="accent1"/>
              </a:solidFill>
            </a:endParaRPr>
          </a:p>
        </p:txBody>
      </p:sp>
    </p:spTree>
    <p:extLst>
      <p:ext uri="{BB962C8B-B14F-4D97-AF65-F5344CB8AC3E}">
        <p14:creationId xmlns:p14="http://schemas.microsoft.com/office/powerpoint/2010/main" val="31240581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0E867D36-CC9B-7D75-BF8C-6BCF4A9D25CE}"/>
              </a:ext>
            </a:extLst>
          </p:cNvPr>
          <p:cNvPicPr>
            <a:picLocks noGrp="1" noChangeAspect="1"/>
          </p:cNvPicPr>
          <p:nvPr>
            <p:ph idx="1"/>
          </p:nvPr>
        </p:nvPicPr>
        <p:blipFill>
          <a:blip r:embed="rId2"/>
          <a:stretch>
            <a:fillRect/>
          </a:stretch>
        </p:blipFill>
        <p:spPr>
          <a:xfrm>
            <a:off x="1371600" y="142239"/>
            <a:ext cx="20639314" cy="12833531"/>
          </a:xfrm>
          <a:prstGeom prst="rect">
            <a:avLst/>
          </a:prstGeom>
        </p:spPr>
      </p:pic>
    </p:spTree>
    <p:extLst>
      <p:ext uri="{BB962C8B-B14F-4D97-AF65-F5344CB8AC3E}">
        <p14:creationId xmlns:p14="http://schemas.microsoft.com/office/powerpoint/2010/main" val="6713068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14ADD367-C2FE-39E5-E229-86FA7622F542}"/>
              </a:ext>
            </a:extLst>
          </p:cNvPr>
          <p:cNvPicPr>
            <a:picLocks noGrp="1" noChangeAspect="1"/>
          </p:cNvPicPr>
          <p:nvPr>
            <p:ph idx="1"/>
          </p:nvPr>
        </p:nvPicPr>
        <p:blipFill>
          <a:blip r:embed="rId2"/>
          <a:stretch>
            <a:fillRect/>
          </a:stretch>
        </p:blipFill>
        <p:spPr>
          <a:xfrm>
            <a:off x="-1" y="1"/>
            <a:ext cx="24384001" cy="13716000"/>
          </a:xfrm>
          <a:prstGeom prst="rect">
            <a:avLst/>
          </a:prstGeom>
        </p:spPr>
      </p:pic>
    </p:spTree>
    <p:extLst>
      <p:ext uri="{BB962C8B-B14F-4D97-AF65-F5344CB8AC3E}">
        <p14:creationId xmlns:p14="http://schemas.microsoft.com/office/powerpoint/2010/main" val="5925528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86FDF52-FF36-8C18-EA10-1F32FE46E9DB}"/>
              </a:ext>
            </a:extLst>
          </p:cNvPr>
          <p:cNvSpPr>
            <a:spLocks noGrp="1"/>
          </p:cNvSpPr>
          <p:nvPr>
            <p:ph type="title"/>
          </p:nvPr>
        </p:nvSpPr>
        <p:spPr>
          <a:xfrm>
            <a:off x="1676400" y="730251"/>
            <a:ext cx="21031200" cy="1468663"/>
          </a:xfrm>
        </p:spPr>
        <p:txBody>
          <a:bodyPr/>
          <a:lstStyle/>
          <a:p>
            <a:r>
              <a:rPr lang="fr-FR" b="1" dirty="0"/>
              <a:t>THE GRACE – LA SALUTATION</a:t>
            </a:r>
            <a:endParaRPr lang="en-US" b="1" dirty="0"/>
          </a:p>
        </p:txBody>
      </p:sp>
      <p:sp>
        <p:nvSpPr>
          <p:cNvPr id="5" name="Content Placeholder 4">
            <a:extLst>
              <a:ext uri="{FF2B5EF4-FFF2-40B4-BE49-F238E27FC236}">
                <a16:creationId xmlns:a16="http://schemas.microsoft.com/office/drawing/2014/main" id="{D899D8E3-4C1E-F052-180D-7A35D7D0CE9A}"/>
              </a:ext>
            </a:extLst>
          </p:cNvPr>
          <p:cNvSpPr>
            <a:spLocks noGrp="1"/>
          </p:cNvSpPr>
          <p:nvPr>
            <p:ph sz="half" idx="1"/>
          </p:nvPr>
        </p:nvSpPr>
        <p:spPr>
          <a:xfrm>
            <a:off x="1676400" y="2481943"/>
            <a:ext cx="10363200" cy="10254343"/>
          </a:xfrm>
        </p:spPr>
        <p:txBody>
          <a:bodyPr>
            <a:normAutofit/>
          </a:bodyPr>
          <a:lstStyle/>
          <a:p>
            <a:pPr marL="0" indent="0">
              <a:buClrTx/>
              <a:buSzTx/>
              <a:buNone/>
              <a:defRPr b="0"/>
            </a:pPr>
            <a:r>
              <a:rPr lang="en-US" sz="8000" b="1" dirty="0"/>
              <a:t>The Grace of our Lord Jesus Christ, and the love of God,</a:t>
            </a:r>
          </a:p>
          <a:p>
            <a:pPr marL="0" indent="0">
              <a:buClrTx/>
              <a:buSzTx/>
              <a:buNone/>
              <a:defRPr b="0"/>
            </a:pPr>
            <a:r>
              <a:rPr lang="en-US" sz="8000" b="1" dirty="0"/>
              <a:t>and the fellowship of the Holy Spirit, be with us all evermore.</a:t>
            </a:r>
          </a:p>
          <a:p>
            <a:pPr marL="0" indent="0">
              <a:buClrTx/>
              <a:buSzTx/>
              <a:buNone/>
              <a:defRPr b="0"/>
            </a:pPr>
            <a:r>
              <a:rPr lang="en-US" sz="8000" b="1" dirty="0"/>
              <a:t>          Amen</a:t>
            </a:r>
          </a:p>
        </p:txBody>
      </p:sp>
      <p:sp>
        <p:nvSpPr>
          <p:cNvPr id="6" name="Content Placeholder 5">
            <a:extLst>
              <a:ext uri="{FF2B5EF4-FFF2-40B4-BE49-F238E27FC236}">
                <a16:creationId xmlns:a16="http://schemas.microsoft.com/office/drawing/2014/main" id="{EE9B0C81-F05E-D26B-7B16-2E2549443A34}"/>
              </a:ext>
            </a:extLst>
          </p:cNvPr>
          <p:cNvSpPr>
            <a:spLocks noGrp="1"/>
          </p:cNvSpPr>
          <p:nvPr>
            <p:ph sz="half" idx="2"/>
          </p:nvPr>
        </p:nvSpPr>
        <p:spPr>
          <a:xfrm>
            <a:off x="12344400" y="2481943"/>
            <a:ext cx="10363200" cy="10254343"/>
          </a:xfrm>
        </p:spPr>
        <p:txBody>
          <a:bodyPr>
            <a:normAutofit/>
          </a:bodyPr>
          <a:lstStyle/>
          <a:p>
            <a:pPr marL="0" indent="0">
              <a:buNone/>
            </a:pPr>
            <a:r>
              <a:rPr lang="fr-FR" sz="8000" b="1" dirty="0">
                <a:solidFill>
                  <a:schemeClr val="accent1"/>
                </a:solidFill>
              </a:rPr>
              <a:t>La grâce de Jésus-Christ notre Seigneur, l’amour de Dieu le père, et la communion du Saint Esprit soit toujours avec nous.  Amen. </a:t>
            </a:r>
            <a:endParaRPr lang="en-US" sz="8000" b="1" dirty="0">
              <a:solidFill>
                <a:schemeClr val="accent1"/>
              </a:solidFill>
            </a:endParaRPr>
          </a:p>
        </p:txBody>
      </p:sp>
    </p:spTree>
    <p:extLst>
      <p:ext uri="{BB962C8B-B14F-4D97-AF65-F5344CB8AC3E}">
        <p14:creationId xmlns:p14="http://schemas.microsoft.com/office/powerpoint/2010/main" val="25072080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1437D-FDAB-A81B-B42E-521962434F77}"/>
              </a:ext>
            </a:extLst>
          </p:cNvPr>
          <p:cNvSpPr>
            <a:spLocks noGrp="1"/>
          </p:cNvSpPr>
          <p:nvPr>
            <p:ph type="title"/>
          </p:nvPr>
        </p:nvSpPr>
        <p:spPr>
          <a:xfrm>
            <a:off x="1676400" y="730251"/>
            <a:ext cx="21031200" cy="1381578"/>
          </a:xfrm>
        </p:spPr>
        <p:txBody>
          <a:bodyPr>
            <a:normAutofit/>
          </a:bodyPr>
          <a:lstStyle/>
          <a:p>
            <a:r>
              <a:rPr lang="en-GB" sz="7200" b="1" dirty="0">
                <a:latin typeface="+mn-lt"/>
              </a:rPr>
              <a:t>Hymn (Hymn Book p. 72): As the deer (Ps 42:2)</a:t>
            </a:r>
            <a:endParaRPr lang="en-US" sz="7200" b="1" dirty="0">
              <a:latin typeface="+mn-lt"/>
            </a:endParaRPr>
          </a:p>
        </p:txBody>
      </p:sp>
      <p:pic>
        <p:nvPicPr>
          <p:cNvPr id="7" name="Content Placeholder 6">
            <a:extLst>
              <a:ext uri="{FF2B5EF4-FFF2-40B4-BE49-F238E27FC236}">
                <a16:creationId xmlns:a16="http://schemas.microsoft.com/office/drawing/2014/main" id="{DE7F7391-9DBD-8E58-8241-21D35AF90348}"/>
              </a:ext>
            </a:extLst>
          </p:cNvPr>
          <p:cNvPicPr>
            <a:picLocks noGrp="1" noChangeAspect="1"/>
          </p:cNvPicPr>
          <p:nvPr>
            <p:ph idx="1"/>
          </p:nvPr>
        </p:nvPicPr>
        <p:blipFill>
          <a:blip r:embed="rId2"/>
          <a:stretch>
            <a:fillRect/>
          </a:stretch>
        </p:blipFill>
        <p:spPr>
          <a:xfrm>
            <a:off x="4071256" y="2351313"/>
            <a:ext cx="20748173" cy="10634435"/>
          </a:xfrm>
          <a:prstGeom prst="rect">
            <a:avLst/>
          </a:prstGeom>
        </p:spPr>
      </p:pic>
    </p:spTree>
    <p:extLst>
      <p:ext uri="{BB962C8B-B14F-4D97-AF65-F5344CB8AC3E}">
        <p14:creationId xmlns:p14="http://schemas.microsoft.com/office/powerpoint/2010/main" val="29194883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9E204A21-5D7B-03BC-C23C-B8C7FD00B0BD}"/>
              </a:ext>
            </a:extLst>
          </p:cNvPr>
          <p:cNvSpPr>
            <a:spLocks noGrp="1"/>
          </p:cNvSpPr>
          <p:nvPr>
            <p:ph idx="1"/>
          </p:nvPr>
        </p:nvSpPr>
        <p:spPr>
          <a:xfrm>
            <a:off x="1676400" y="1045029"/>
            <a:ext cx="21031200" cy="11308897"/>
          </a:xfrm>
        </p:spPr>
        <p:txBody>
          <a:bodyPr>
            <a:normAutofit/>
          </a:bodyPr>
          <a:lstStyle/>
          <a:p>
            <a:pPr marL="0" indent="0" algn="ctr">
              <a:buNone/>
            </a:pPr>
            <a:r>
              <a:rPr kumimoji="0" lang="fr-FR" sz="7200" b="1" i="0" u="none" strike="noStrike" kern="1200" cap="none" spc="-750" normalizeH="0" baseline="0" noProof="0" dirty="0">
                <a:ln>
                  <a:noFill/>
                </a:ln>
                <a:solidFill>
                  <a:prstClr val="black"/>
                </a:solidFill>
                <a:effectLst/>
                <a:uLnTx/>
                <a:uFillTx/>
                <a:ea typeface="+mj-ea"/>
                <a:cs typeface="+mj-cs"/>
              </a:rPr>
              <a:t>DAILY BIBLE READINGS/ LECTURES BIBLIQUES DE LA SEMAINE</a:t>
            </a:r>
          </a:p>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endParaRPr kumimoji="0" lang="fr-FR" sz="7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fr-FR" sz="7200" b="0" i="0" u="none" strike="noStrike" kern="1200" cap="none" spc="0" normalizeH="0" baseline="0" noProof="0" dirty="0" err="1">
                <a:ln>
                  <a:noFill/>
                </a:ln>
                <a:solidFill>
                  <a:prstClr val="black"/>
                </a:solidFill>
                <a:effectLst/>
                <a:uLnTx/>
                <a:uFillTx/>
                <a:latin typeface="Calibri" panose="020F0502020204030204"/>
                <a:ea typeface="+mn-ea"/>
                <a:cs typeface="+mn-cs"/>
              </a:rPr>
              <a:t>Mond</a:t>
            </a:r>
            <a:r>
              <a:rPr kumimoji="0" lang="fr-FR" sz="7200" b="0" i="0" u="none" strike="noStrike" kern="1200" cap="none" spc="0" normalizeH="0" baseline="0" noProof="0" dirty="0">
                <a:ln>
                  <a:noFill/>
                </a:ln>
                <a:solidFill>
                  <a:prstClr val="black"/>
                </a:solidFill>
                <a:effectLst/>
                <a:uLnTx/>
                <a:uFillTx/>
                <a:latin typeface="Calibri" panose="020F0502020204030204"/>
                <a:ea typeface="+mn-ea"/>
                <a:cs typeface="+mn-cs"/>
              </a:rPr>
              <a:t>.(lundi) 20 May.(mai): </a:t>
            </a:r>
            <a:r>
              <a:rPr lang="fr-FR" sz="7200" dirty="0" err="1">
                <a:solidFill>
                  <a:prstClr val="black"/>
                </a:solidFill>
                <a:latin typeface="Calibri" panose="020F0502020204030204"/>
              </a:rPr>
              <a:t>Ezekiel</a:t>
            </a:r>
            <a:r>
              <a:rPr lang="fr-FR" sz="7200" dirty="0">
                <a:solidFill>
                  <a:prstClr val="black"/>
                </a:solidFill>
                <a:latin typeface="Calibri" panose="020F0502020204030204"/>
              </a:rPr>
              <a:t> (Ezéchiel)37:1-14</a:t>
            </a:r>
            <a:endParaRPr kumimoji="0" lang="fr-FR" sz="7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fr-FR" sz="7200" b="0" i="0" u="none" strike="noStrike" kern="1200" cap="none" spc="0" normalizeH="0" baseline="0" noProof="0" dirty="0">
                <a:ln>
                  <a:noFill/>
                </a:ln>
                <a:solidFill>
                  <a:prstClr val="black"/>
                </a:solidFill>
                <a:effectLst/>
                <a:uLnTx/>
                <a:uFillTx/>
                <a:latin typeface="Calibri" panose="020F0502020204030204"/>
                <a:ea typeface="+mn-ea"/>
                <a:cs typeface="+mn-cs"/>
              </a:rPr>
              <a:t>Tues.(mardi) </a:t>
            </a:r>
            <a:r>
              <a:rPr lang="fr-FR" sz="7200" dirty="0">
                <a:solidFill>
                  <a:prstClr val="black"/>
                </a:solidFill>
                <a:latin typeface="Calibri" panose="020F0502020204030204"/>
              </a:rPr>
              <a:t>21/5</a:t>
            </a:r>
            <a:r>
              <a:rPr kumimoji="0" lang="fr-FR" sz="7200" b="0" i="0" u="none" strike="noStrike" kern="1200" cap="none" spc="0" normalizeH="0" baseline="0" noProof="0" dirty="0">
                <a:ln>
                  <a:noFill/>
                </a:ln>
                <a:solidFill>
                  <a:prstClr val="black"/>
                </a:solidFill>
                <a:effectLst/>
                <a:uLnTx/>
                <a:uFillTx/>
                <a:latin typeface="Calibri" panose="020F0502020204030204"/>
                <a:ea typeface="+mn-ea"/>
                <a:cs typeface="+mn-cs"/>
              </a:rPr>
              <a:t>: 1Corinthians(Corinthiens)12.4-13</a:t>
            </a:r>
          </a:p>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fr-FR" sz="7200" b="0" i="0" u="none" strike="noStrike" kern="1200" cap="none" spc="0" normalizeH="0" baseline="0" noProof="0" dirty="0">
                <a:ln>
                  <a:noFill/>
                </a:ln>
                <a:solidFill>
                  <a:prstClr val="black"/>
                </a:solidFill>
                <a:effectLst/>
                <a:uLnTx/>
                <a:uFillTx/>
                <a:latin typeface="Calibri" panose="020F0502020204030204"/>
                <a:ea typeface="+mn-ea"/>
                <a:cs typeface="+mn-cs"/>
              </a:rPr>
              <a:t>Wed.(mercredi) 22/5: Joshua(Josué )1</a:t>
            </a:r>
          </a:p>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fr-FR" sz="7200" b="0" i="0" u="none" strike="noStrike" kern="1200" cap="none" spc="0" normalizeH="0" baseline="0" noProof="0" dirty="0" err="1">
                <a:ln>
                  <a:noFill/>
                </a:ln>
                <a:solidFill>
                  <a:prstClr val="black"/>
                </a:solidFill>
                <a:effectLst/>
                <a:uLnTx/>
                <a:uFillTx/>
                <a:latin typeface="Calibri" panose="020F0502020204030204"/>
                <a:ea typeface="+mn-ea"/>
                <a:cs typeface="+mn-cs"/>
              </a:rPr>
              <a:t>Thurs</a:t>
            </a:r>
            <a:r>
              <a:rPr kumimoji="0" lang="fr-FR" sz="7200" b="0" i="0" u="none" strike="noStrike" kern="1200" cap="none" spc="0" normalizeH="0" baseline="0" noProof="0" dirty="0">
                <a:ln>
                  <a:noFill/>
                </a:ln>
                <a:solidFill>
                  <a:prstClr val="black"/>
                </a:solidFill>
                <a:effectLst/>
                <a:uLnTx/>
                <a:uFillTx/>
                <a:latin typeface="Calibri" panose="020F0502020204030204"/>
                <a:ea typeface="+mn-ea"/>
                <a:cs typeface="+mn-cs"/>
              </a:rPr>
              <a:t>.(jeudi) </a:t>
            </a:r>
            <a:r>
              <a:rPr lang="fr-FR" sz="7200" dirty="0">
                <a:solidFill>
                  <a:prstClr val="black"/>
                </a:solidFill>
                <a:latin typeface="Calibri" panose="020F0502020204030204"/>
              </a:rPr>
              <a:t>23/5</a:t>
            </a:r>
            <a:r>
              <a:rPr kumimoji="0" lang="fr-FR" sz="7200" b="0" i="0" u="none" strike="noStrike" kern="1200" cap="none" spc="0" normalizeH="0" baseline="0" noProof="0" dirty="0">
                <a:ln>
                  <a:noFill/>
                </a:ln>
                <a:solidFill>
                  <a:prstClr val="black"/>
                </a:solidFill>
                <a:effectLst/>
                <a:uLnTx/>
                <a:uFillTx/>
                <a:latin typeface="Calibri" panose="020F0502020204030204"/>
                <a:ea typeface="+mn-ea"/>
                <a:cs typeface="+mn-cs"/>
              </a:rPr>
              <a:t>: Joshua(Josué )2</a:t>
            </a:r>
          </a:p>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fr-FR" sz="7200" b="0" i="0" u="none" strike="noStrike" kern="1200" cap="none" spc="0" normalizeH="0" baseline="0" noProof="0" dirty="0" err="1">
                <a:ln>
                  <a:noFill/>
                </a:ln>
                <a:solidFill>
                  <a:prstClr val="black"/>
                </a:solidFill>
                <a:effectLst/>
                <a:uLnTx/>
                <a:uFillTx/>
                <a:latin typeface="Calibri" panose="020F0502020204030204"/>
                <a:ea typeface="+mn-ea"/>
                <a:cs typeface="+mn-cs"/>
              </a:rPr>
              <a:t>Frid</a:t>
            </a:r>
            <a:r>
              <a:rPr kumimoji="0" lang="fr-FR" sz="7200" b="0" i="0" u="none" strike="noStrike" kern="1200" cap="none" spc="0" normalizeH="0" baseline="0" noProof="0" dirty="0">
                <a:ln>
                  <a:noFill/>
                </a:ln>
                <a:solidFill>
                  <a:prstClr val="black"/>
                </a:solidFill>
                <a:effectLst/>
                <a:uLnTx/>
                <a:uFillTx/>
                <a:latin typeface="Calibri" panose="020F0502020204030204"/>
                <a:ea typeface="+mn-ea"/>
                <a:cs typeface="+mn-cs"/>
              </a:rPr>
              <a:t>.(vendredi) 24/5: </a:t>
            </a:r>
            <a:r>
              <a:rPr lang="fr-FR" sz="7200" dirty="0">
                <a:solidFill>
                  <a:prstClr val="black"/>
                </a:solidFill>
                <a:latin typeface="Calibri" panose="020F0502020204030204"/>
              </a:rPr>
              <a:t>Joshua(Josué) 3:5-10</a:t>
            </a:r>
            <a:endParaRPr kumimoji="0" lang="fr-FR" sz="7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fr-FR" sz="7200" b="0" i="0" u="none" strike="noStrike" kern="1200" cap="none" spc="0" normalizeH="0" baseline="0" noProof="0" dirty="0" err="1">
                <a:ln>
                  <a:noFill/>
                </a:ln>
                <a:solidFill>
                  <a:prstClr val="black"/>
                </a:solidFill>
                <a:effectLst/>
                <a:uLnTx/>
                <a:uFillTx/>
                <a:latin typeface="Calibri" panose="020F0502020204030204"/>
                <a:ea typeface="+mn-ea"/>
                <a:cs typeface="+mn-cs"/>
              </a:rPr>
              <a:t>Sat</a:t>
            </a:r>
            <a:r>
              <a:rPr kumimoji="0" lang="fr-FR" sz="7200" b="0" i="0" u="none" strike="noStrike" kern="1200" cap="none" spc="0" normalizeH="0" baseline="0" noProof="0" dirty="0">
                <a:ln>
                  <a:noFill/>
                </a:ln>
                <a:solidFill>
                  <a:prstClr val="black"/>
                </a:solidFill>
                <a:effectLst/>
                <a:uLnTx/>
                <a:uFillTx/>
                <a:latin typeface="Calibri" panose="020F0502020204030204"/>
                <a:ea typeface="+mn-ea"/>
                <a:cs typeface="+mn-cs"/>
              </a:rPr>
              <a:t>.(samedi) 25/5: James 5:13-20</a:t>
            </a:r>
            <a:endParaRPr lang="en-US" dirty="0"/>
          </a:p>
        </p:txBody>
      </p:sp>
    </p:spTree>
    <p:extLst>
      <p:ext uri="{BB962C8B-B14F-4D97-AF65-F5344CB8AC3E}">
        <p14:creationId xmlns:p14="http://schemas.microsoft.com/office/powerpoint/2010/main" val="36129637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28D876-25DD-A1CE-6847-F0B3ABD8B673}"/>
              </a:ext>
            </a:extLst>
          </p:cNvPr>
          <p:cNvSpPr>
            <a:spLocks noGrp="1"/>
          </p:cNvSpPr>
          <p:nvPr>
            <p:ph idx="1"/>
          </p:nvPr>
        </p:nvSpPr>
        <p:spPr>
          <a:xfrm>
            <a:off x="1676400" y="955040"/>
            <a:ext cx="21031200" cy="11805920"/>
          </a:xfrm>
        </p:spPr>
        <p:txBody>
          <a:bodyPr>
            <a:normAutofit/>
          </a:bodyPr>
          <a:lstStyle/>
          <a:p>
            <a:pPr marL="0" marR="0" lvl="0" indent="0" algn="l" defTabSz="1828800" rtl="0" eaLnBrk="1" fontAlgn="auto" latinLnBrk="0" hangingPunct="1">
              <a:lnSpc>
                <a:spcPct val="107000"/>
              </a:lnSpc>
              <a:spcBef>
                <a:spcPts val="2000"/>
              </a:spcBef>
              <a:spcAft>
                <a:spcPts val="600"/>
              </a:spcAft>
              <a:buClrTx/>
              <a:buSzTx/>
              <a:buFont typeface="Arial" panose="020B0604020202020204" pitchFamily="34" charset="0"/>
              <a:buNone/>
              <a:tabLst/>
              <a:defRPr/>
            </a:pPr>
            <a:r>
              <a:rPr kumimoji="0" lang="en-GB" sz="8800" b="0" i="0" u="none" strike="noStrike" kern="1200" cap="none" spc="0" normalizeH="0" baseline="0" noProof="0" dirty="0">
                <a:ln>
                  <a:noFill/>
                </a:ln>
                <a:solidFill>
                  <a:prstClr val="black"/>
                </a:solidFill>
                <a:effectLst/>
                <a:uLnTx/>
                <a:uFillTx/>
                <a:latin typeface="Baskerville Old Face" panose="02020602080505020303" pitchFamily="18" charset="0"/>
                <a:ea typeface="Calibri" panose="020F0502020204030204" pitchFamily="34" charset="0"/>
                <a:cs typeface="Arial" panose="020B0604020202020204" pitchFamily="34" charset="0"/>
              </a:rPr>
              <a:t>2. I want you more than gold or silver. Only you can satisfy. You alone are the real joy-giver, and the apple of my eye. (</a:t>
            </a:r>
            <a:r>
              <a:rPr kumimoji="0" lang="en-GB" sz="8800" b="1" i="0" u="none" strike="noStrike" kern="1200" cap="none" spc="0" normalizeH="0" baseline="0" noProof="0" dirty="0">
                <a:ln>
                  <a:noFill/>
                </a:ln>
                <a:solidFill>
                  <a:prstClr val="black"/>
                </a:solidFill>
                <a:effectLst/>
                <a:uLnTx/>
                <a:uFillTx/>
                <a:latin typeface="Baskerville Old Face" panose="02020602080505020303" pitchFamily="18" charset="0"/>
                <a:ea typeface="Calibri" panose="020F0502020204030204" pitchFamily="34" charset="0"/>
                <a:cs typeface="Arial" panose="020B0604020202020204" pitchFamily="34" charset="0"/>
              </a:rPr>
              <a:t>Chorus..)</a:t>
            </a:r>
            <a:endParaRPr kumimoji="0" lang="en-US" sz="8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l" defTabSz="1828800" rtl="0" eaLnBrk="1" fontAlgn="auto" latinLnBrk="0" hangingPunct="1">
              <a:lnSpc>
                <a:spcPct val="107000"/>
              </a:lnSpc>
              <a:spcBef>
                <a:spcPts val="2000"/>
              </a:spcBef>
              <a:spcAft>
                <a:spcPts val="600"/>
              </a:spcAft>
              <a:buClrTx/>
              <a:buSzTx/>
              <a:buFont typeface="Arial" panose="020B0604020202020204" pitchFamily="34" charset="0"/>
              <a:buNone/>
              <a:tabLst/>
              <a:defRPr/>
            </a:pPr>
            <a:r>
              <a:rPr kumimoji="0" lang="en-GB" sz="8800" b="0" i="0" u="none" strike="noStrike" kern="1200" cap="none" spc="0" normalizeH="0" baseline="0" noProof="0" dirty="0">
                <a:ln>
                  <a:noFill/>
                </a:ln>
                <a:solidFill>
                  <a:prstClr val="black"/>
                </a:solidFill>
                <a:effectLst/>
                <a:uLnTx/>
                <a:uFillTx/>
                <a:latin typeface="Baskerville Old Face" panose="02020602080505020303" pitchFamily="18" charset="0"/>
                <a:ea typeface="Calibri" panose="020F0502020204030204" pitchFamily="34" charset="0"/>
                <a:cs typeface="Arial" panose="020B0604020202020204" pitchFamily="34" charset="0"/>
              </a:rPr>
              <a:t>3. You're my friend and You are my brother Even though You are a king. I love you more than any other So much more than anything. (</a:t>
            </a:r>
            <a:r>
              <a:rPr kumimoji="0" lang="en-GB" sz="8800" b="1" i="0" u="none" strike="noStrike" kern="1200" cap="none" spc="0" normalizeH="0" baseline="0" noProof="0" dirty="0">
                <a:ln>
                  <a:noFill/>
                </a:ln>
                <a:solidFill>
                  <a:prstClr val="black"/>
                </a:solidFill>
                <a:effectLst/>
                <a:uLnTx/>
                <a:uFillTx/>
                <a:latin typeface="Baskerville Old Face" panose="02020602080505020303" pitchFamily="18" charset="0"/>
                <a:ea typeface="Calibri" panose="020F0502020204030204" pitchFamily="34" charset="0"/>
                <a:cs typeface="Arial" panose="020B0604020202020204" pitchFamily="34" charset="0"/>
              </a:rPr>
              <a:t>Chorus…)</a:t>
            </a:r>
            <a:endParaRPr kumimoji="0" lang="en-US" sz="8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marL="0" indent="0">
              <a:buNone/>
            </a:pPr>
            <a:endParaRPr lang="en-US" sz="7200" dirty="0"/>
          </a:p>
        </p:txBody>
      </p:sp>
    </p:spTree>
    <p:extLst>
      <p:ext uri="{BB962C8B-B14F-4D97-AF65-F5344CB8AC3E}">
        <p14:creationId xmlns:p14="http://schemas.microsoft.com/office/powerpoint/2010/main" val="9774769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1E7D61E-4921-79C5-2CFD-B7062875E1FE}"/>
              </a:ext>
            </a:extLst>
          </p:cNvPr>
          <p:cNvSpPr>
            <a:spLocks noGrp="1"/>
          </p:cNvSpPr>
          <p:nvPr>
            <p:ph sz="half" idx="1"/>
          </p:nvPr>
        </p:nvSpPr>
        <p:spPr>
          <a:xfrm>
            <a:off x="1676400" y="718457"/>
            <a:ext cx="10363200" cy="12279086"/>
          </a:xfrm>
        </p:spPr>
        <p:txBody>
          <a:bodyPr>
            <a:normAutofit fontScale="92500" lnSpcReduction="10000"/>
          </a:bodyPr>
          <a:lstStyle/>
          <a:p>
            <a:pPr marL="0" indent="0">
              <a:buNone/>
            </a:pP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COME, HOLY SPIRIT, SET OUR HEARTS ON FIRE</a:t>
            </a:r>
            <a:endParaRPr kumimoji="0" lang="en-US" sz="6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indent="0">
              <a:buNone/>
            </a:pPr>
            <a:r>
              <a:rPr lang="en-GB" sz="7800" dirty="0"/>
              <a:t>“Be filled with the Holy Spirit as you sing psalms and hymns and spiritual songs among yourselves” Ephesians 5.18b-19.</a:t>
            </a:r>
          </a:p>
          <a:p>
            <a:pPr marL="0" indent="0">
              <a:buNone/>
            </a:pPr>
            <a:endParaRPr lang="en-GB" sz="6600" dirty="0"/>
          </a:p>
          <a:p>
            <a:pPr marL="0" indent="0">
              <a:buNone/>
            </a:pPr>
            <a:r>
              <a:rPr lang="en-GB" sz="6600" b="1" dirty="0"/>
              <a:t>(Silence for Reflection)</a:t>
            </a:r>
          </a:p>
          <a:p>
            <a:pPr marL="0" indent="0">
              <a:buNone/>
            </a:pPr>
            <a:endParaRPr lang="en-GB" sz="6600" dirty="0"/>
          </a:p>
          <a:p>
            <a:pPr marL="0" indent="0">
              <a:buNone/>
            </a:pPr>
            <a:endParaRPr lang="en-US" dirty="0"/>
          </a:p>
        </p:txBody>
      </p:sp>
      <p:sp>
        <p:nvSpPr>
          <p:cNvPr id="6" name="Content Placeholder 5">
            <a:extLst>
              <a:ext uri="{FF2B5EF4-FFF2-40B4-BE49-F238E27FC236}">
                <a16:creationId xmlns:a16="http://schemas.microsoft.com/office/drawing/2014/main" id="{5C4427A4-5D14-DAD6-07F5-D3EC011F1AAE}"/>
              </a:ext>
            </a:extLst>
          </p:cNvPr>
          <p:cNvSpPr>
            <a:spLocks noGrp="1"/>
          </p:cNvSpPr>
          <p:nvPr>
            <p:ph sz="half" idx="2"/>
          </p:nvPr>
        </p:nvSpPr>
        <p:spPr>
          <a:xfrm>
            <a:off x="12344400" y="718457"/>
            <a:ext cx="10363200" cy="12279086"/>
          </a:xfrm>
        </p:spPr>
        <p:txBody>
          <a:bodyPr>
            <a:normAutofit fontScale="92500" lnSpcReduction="10000"/>
          </a:bodyPr>
          <a:lstStyle/>
          <a:p>
            <a:pPr marL="0" indent="0">
              <a:buNone/>
            </a:pPr>
            <a:r>
              <a:rPr lang="fr-FR" b="1" dirty="0">
                <a:solidFill>
                  <a:schemeClr val="accent1"/>
                </a:solidFill>
              </a:rPr>
              <a:t>VIENS ESPRIT SAINT, ENFLAMMES NOS CŒURS</a:t>
            </a:r>
          </a:p>
          <a:p>
            <a:pPr marL="0" indent="0" algn="l">
              <a:buNone/>
            </a:pPr>
            <a:r>
              <a:rPr lang="fr-FR" sz="7800" b="0" i="0" dirty="0">
                <a:solidFill>
                  <a:srgbClr val="000000"/>
                </a:solidFill>
                <a:effectLst/>
                <a:latin typeface="system-ui"/>
              </a:rPr>
              <a:t>« Soyez remplis de l'Esprit saint; entretenez-vous par des psaumes, par des hymnes, et par des cantiques spirituels, chantant et célébrant de tout votre </a:t>
            </a:r>
            <a:r>
              <a:rPr lang="fr-FR" sz="7800" b="0" i="0" dirty="0" err="1">
                <a:solidFill>
                  <a:srgbClr val="000000"/>
                </a:solidFill>
                <a:effectLst/>
                <a:latin typeface="system-ui"/>
              </a:rPr>
              <a:t>coeur</a:t>
            </a:r>
            <a:r>
              <a:rPr lang="fr-FR" sz="7800" b="0" i="0" dirty="0">
                <a:solidFill>
                  <a:srgbClr val="000000"/>
                </a:solidFill>
                <a:effectLst/>
                <a:latin typeface="system-ui"/>
              </a:rPr>
              <a:t> les louanges du Seigneur » Ephésiens 5:18b-19. </a:t>
            </a:r>
          </a:p>
          <a:p>
            <a:pPr marL="0" indent="0" algn="l">
              <a:buNone/>
            </a:pPr>
            <a:endParaRPr lang="fr-FR" dirty="0">
              <a:solidFill>
                <a:srgbClr val="000000"/>
              </a:solidFill>
              <a:latin typeface="system-ui"/>
            </a:endParaRPr>
          </a:p>
          <a:p>
            <a:pPr marL="0" indent="0" algn="l">
              <a:buNone/>
            </a:pPr>
            <a:r>
              <a:rPr lang="fr-FR" b="1" i="0" dirty="0">
                <a:solidFill>
                  <a:schemeClr val="accent1"/>
                </a:solidFill>
                <a:effectLst/>
                <a:latin typeface="system-ui"/>
              </a:rPr>
              <a:t>(Silence pour une réflexion) </a:t>
            </a:r>
          </a:p>
          <a:p>
            <a:pPr marL="0" indent="0">
              <a:buNone/>
            </a:pPr>
            <a:endParaRPr lang="en-US" b="1" dirty="0">
              <a:solidFill>
                <a:schemeClr val="accent1"/>
              </a:solidFill>
            </a:endParaRPr>
          </a:p>
        </p:txBody>
      </p:sp>
    </p:spTree>
    <p:extLst>
      <p:ext uri="{BB962C8B-B14F-4D97-AF65-F5344CB8AC3E}">
        <p14:creationId xmlns:p14="http://schemas.microsoft.com/office/powerpoint/2010/main" val="28871997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Feu et fumée">
            <a:extLst>
              <a:ext uri="{FF2B5EF4-FFF2-40B4-BE49-F238E27FC236}">
                <a16:creationId xmlns:a16="http://schemas.microsoft.com/office/drawing/2014/main" id="{814D0CE1-6758-B48A-23D7-A9C37B9A02CF}"/>
              </a:ext>
            </a:extLst>
          </p:cNvPr>
          <p:cNvPicPr>
            <a:picLocks noChangeAspect="1"/>
          </p:cNvPicPr>
          <p:nvPr/>
        </p:nvPicPr>
        <p:blipFill rotWithShape="1">
          <a:blip r:embed="rId2">
            <a:alphaModFix amt="50000"/>
          </a:blip>
          <a:srcRect t="15709"/>
          <a:stretch/>
        </p:blipFill>
        <p:spPr>
          <a:xfrm>
            <a:off x="20" y="10"/>
            <a:ext cx="24377880" cy="13715990"/>
          </a:xfrm>
          <a:prstGeom prst="rect">
            <a:avLst/>
          </a:prstGeom>
        </p:spPr>
      </p:pic>
      <p:sp>
        <p:nvSpPr>
          <p:cNvPr id="4" name="Content Placeholder 3">
            <a:extLst>
              <a:ext uri="{FF2B5EF4-FFF2-40B4-BE49-F238E27FC236}">
                <a16:creationId xmlns:a16="http://schemas.microsoft.com/office/drawing/2014/main" id="{3E3AC78E-098E-C702-893E-423C49C10680}"/>
              </a:ext>
            </a:extLst>
          </p:cNvPr>
          <p:cNvSpPr>
            <a:spLocks noGrp="1"/>
          </p:cNvSpPr>
          <p:nvPr>
            <p:ph idx="1"/>
          </p:nvPr>
        </p:nvSpPr>
        <p:spPr>
          <a:xfrm>
            <a:off x="1676400" y="1132114"/>
            <a:ext cx="21031200" cy="12213772"/>
          </a:xfrm>
        </p:spPr>
        <p:txBody>
          <a:bodyPr>
            <a:noAutofit/>
          </a:bodyPr>
          <a:lstStyle/>
          <a:p>
            <a:pPr marL="0" indent="0">
              <a:buNone/>
            </a:pPr>
            <a:r>
              <a:rPr lang="fr-FR" sz="7200" b="1" dirty="0">
                <a:latin typeface="Amasis MT Pro Black" panose="02040A04050005020304" pitchFamily="18" charset="0"/>
              </a:rPr>
              <a:t>COME, HOLY SPIRIT COME,  COME WE WAIT FOR YOU,</a:t>
            </a:r>
          </a:p>
          <a:p>
            <a:pPr marL="0" indent="0">
              <a:buNone/>
            </a:pPr>
            <a:r>
              <a:rPr lang="fr-FR" sz="7200" b="1" dirty="0">
                <a:latin typeface="Amasis MT Pro Black" panose="02040A04050005020304" pitchFamily="18" charset="0"/>
              </a:rPr>
              <a:t>HALLELUIA, FILL OUR HEARTS WITH YOUR JOY, IN JESUS, ALLELUIA. </a:t>
            </a:r>
          </a:p>
          <a:p>
            <a:pPr marL="0" indent="0">
              <a:buNone/>
            </a:pPr>
            <a:endParaRPr lang="fr-FR" sz="7200" b="1" dirty="0">
              <a:latin typeface="Amasis MT Pro Black" panose="02040A04050005020304" pitchFamily="18" charset="0"/>
            </a:endParaRPr>
          </a:p>
          <a:p>
            <a:pPr marL="0" indent="0">
              <a:buNone/>
            </a:pPr>
            <a:r>
              <a:rPr lang="fr-FR" sz="7200" b="1" dirty="0">
                <a:latin typeface="Amasis MT Pro Black" panose="02040A04050005020304" pitchFamily="18" charset="0"/>
              </a:rPr>
              <a:t>VIENS, ESPRIT DU SEIGNEUR, VIENS, NOUS T’ATTENDONS.</a:t>
            </a:r>
          </a:p>
          <a:p>
            <a:pPr marL="0" indent="0">
              <a:buNone/>
            </a:pPr>
            <a:r>
              <a:rPr lang="fr-FR" sz="7200" b="1" dirty="0">
                <a:latin typeface="Amasis MT Pro Black" panose="02040A04050005020304" pitchFamily="18" charset="0"/>
              </a:rPr>
              <a:t>ALLELUIA, METS LA JOIE DANS NOS CŒURS,PAR LE CHRIST, ALLÉLUIA. </a:t>
            </a:r>
            <a:endParaRPr lang="en-US" sz="7200" b="1" dirty="0">
              <a:latin typeface="Amasis MT Pro Black" panose="02040A04050005020304" pitchFamily="18" charset="0"/>
            </a:endParaRPr>
          </a:p>
        </p:txBody>
      </p:sp>
    </p:spTree>
    <p:extLst>
      <p:ext uri="{BB962C8B-B14F-4D97-AF65-F5344CB8AC3E}">
        <p14:creationId xmlns:p14="http://schemas.microsoft.com/office/powerpoint/2010/main" val="985778653"/>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4ECEE-B4C6-F10A-363F-D61A2DDFC6D7}"/>
              </a:ext>
            </a:extLst>
          </p:cNvPr>
          <p:cNvSpPr>
            <a:spLocks noGrp="1"/>
          </p:cNvSpPr>
          <p:nvPr>
            <p:ph type="title"/>
          </p:nvPr>
        </p:nvSpPr>
        <p:spPr>
          <a:xfrm>
            <a:off x="1676400" y="730251"/>
            <a:ext cx="21031200" cy="1185635"/>
          </a:xfrm>
        </p:spPr>
        <p:txBody>
          <a:bodyPr>
            <a:noAutofit/>
          </a:bodyPr>
          <a:lstStyle/>
          <a:p>
            <a:pPr algn="ctr"/>
            <a:r>
              <a:rPr lang="fr-FR" sz="8000" b="1" dirty="0"/>
              <a:t>CONFESSION</a:t>
            </a:r>
            <a:endParaRPr lang="en-US" sz="8000" b="1" dirty="0"/>
          </a:p>
        </p:txBody>
      </p:sp>
      <p:sp>
        <p:nvSpPr>
          <p:cNvPr id="3" name="Content Placeholder 2">
            <a:extLst>
              <a:ext uri="{FF2B5EF4-FFF2-40B4-BE49-F238E27FC236}">
                <a16:creationId xmlns:a16="http://schemas.microsoft.com/office/drawing/2014/main" id="{ABB68456-0E23-E061-01F8-52CA7C566233}"/>
              </a:ext>
            </a:extLst>
          </p:cNvPr>
          <p:cNvSpPr>
            <a:spLocks noGrp="1"/>
          </p:cNvSpPr>
          <p:nvPr>
            <p:ph sz="half" idx="1"/>
          </p:nvPr>
        </p:nvSpPr>
        <p:spPr>
          <a:xfrm>
            <a:off x="1676400" y="2235200"/>
            <a:ext cx="10363200" cy="10118726"/>
          </a:xfrm>
        </p:spPr>
        <p:txBody>
          <a:bodyPr>
            <a:normAutofit/>
          </a:bodyPr>
          <a:lstStyle/>
          <a:p>
            <a:pPr marL="0" indent="0">
              <a:buNone/>
            </a:pPr>
            <a:r>
              <a:rPr lang="en-GB" sz="8000" dirty="0"/>
              <a:t>“But now in Christ Jesus you who once were far away have been brought near by the blood of Christ” (</a:t>
            </a:r>
            <a:r>
              <a:rPr lang="en-GB" sz="8000" dirty="0" err="1"/>
              <a:t>Eph</a:t>
            </a:r>
            <a:r>
              <a:rPr lang="en-GB" sz="8000" dirty="0"/>
              <a:t> 2:13). </a:t>
            </a:r>
          </a:p>
          <a:p>
            <a:pPr marL="0" indent="0">
              <a:buNone/>
            </a:pPr>
            <a:r>
              <a:rPr lang="en-GB" sz="8000" b="1" dirty="0"/>
              <a:t>Let us pray that Christ may cleanse us by his blood. </a:t>
            </a:r>
            <a:endParaRPr lang="en-US" sz="8000" b="1" dirty="0"/>
          </a:p>
        </p:txBody>
      </p:sp>
      <p:sp>
        <p:nvSpPr>
          <p:cNvPr id="4" name="Content Placeholder 3">
            <a:extLst>
              <a:ext uri="{FF2B5EF4-FFF2-40B4-BE49-F238E27FC236}">
                <a16:creationId xmlns:a16="http://schemas.microsoft.com/office/drawing/2014/main" id="{444A3A8E-2A72-D508-8AF1-86B5BA55B724}"/>
              </a:ext>
            </a:extLst>
          </p:cNvPr>
          <p:cNvSpPr>
            <a:spLocks noGrp="1"/>
          </p:cNvSpPr>
          <p:nvPr>
            <p:ph sz="half" idx="2"/>
          </p:nvPr>
        </p:nvSpPr>
        <p:spPr>
          <a:xfrm>
            <a:off x="12344400" y="2235200"/>
            <a:ext cx="10363200" cy="10118726"/>
          </a:xfrm>
        </p:spPr>
        <p:txBody>
          <a:bodyPr>
            <a:noAutofit/>
          </a:bodyPr>
          <a:lstStyle/>
          <a:p>
            <a:pPr marL="0" indent="0">
              <a:buNone/>
            </a:pPr>
            <a:r>
              <a:rPr lang="fr-FR" sz="8000" dirty="0"/>
              <a:t>« Mais maintenant, en Jésus-Christ, vous qui étiez autrefois éloignés, vous avez été rapprochés par le sang du Christ » (</a:t>
            </a:r>
            <a:r>
              <a:rPr lang="fr-FR" sz="8000" dirty="0" err="1"/>
              <a:t>Eph</a:t>
            </a:r>
            <a:r>
              <a:rPr lang="fr-FR" sz="8000" dirty="0"/>
              <a:t> 2:13). </a:t>
            </a:r>
          </a:p>
          <a:p>
            <a:pPr marL="0" indent="0">
              <a:buNone/>
            </a:pPr>
            <a:r>
              <a:rPr lang="fr-FR" sz="8000" b="1" dirty="0">
                <a:solidFill>
                  <a:schemeClr val="accent1"/>
                </a:solidFill>
              </a:rPr>
              <a:t>Prions pour que le Christ nous purifie par son sang.</a:t>
            </a:r>
            <a:endParaRPr lang="en-US" sz="8000" b="1" dirty="0">
              <a:solidFill>
                <a:schemeClr val="accent1"/>
              </a:solidFill>
            </a:endParaRPr>
          </a:p>
        </p:txBody>
      </p:sp>
    </p:spTree>
    <p:extLst>
      <p:ext uri="{BB962C8B-B14F-4D97-AF65-F5344CB8AC3E}">
        <p14:creationId xmlns:p14="http://schemas.microsoft.com/office/powerpoint/2010/main" val="24808390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D6A9D8C7-CEDA-1109-77D0-31A2AC05BFFE}"/>
              </a:ext>
            </a:extLst>
          </p:cNvPr>
          <p:cNvSpPr>
            <a:spLocks noGrp="1"/>
          </p:cNvSpPr>
          <p:nvPr>
            <p:ph sz="half" idx="2"/>
          </p:nvPr>
        </p:nvSpPr>
        <p:spPr>
          <a:xfrm>
            <a:off x="12779829" y="1117601"/>
            <a:ext cx="11255827" cy="12206514"/>
          </a:xfrm>
        </p:spPr>
        <p:txBody>
          <a:bodyPr>
            <a:noAutofit/>
          </a:bodyPr>
          <a:lstStyle/>
          <a:p>
            <a:pPr marL="0" marR="0" lvl="0" indent="0" algn="l" defTabSz="1828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FR" sz="8000" b="0" i="0" u="none" strike="noStrike" kern="1200" cap="none" spc="0" normalizeH="0" baseline="0" noProof="0" dirty="0">
                <a:ln>
                  <a:noFill/>
                </a:ln>
                <a:solidFill>
                  <a:srgbClr val="4472C4"/>
                </a:solidFill>
                <a:effectLst/>
                <a:uLnTx/>
                <a:uFillTx/>
                <a:latin typeface="Calibri" panose="020F0502020204030204"/>
                <a:ea typeface="+mn-ea"/>
                <a:cs typeface="+mn-cs"/>
              </a:rPr>
              <a:t>SEIGNEUR, PRENDS PITIÉ </a:t>
            </a:r>
          </a:p>
          <a:p>
            <a:pPr marL="0" marR="0" lvl="0" indent="0" algn="l" defTabSz="1828800"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fr-FR" sz="8000" b="1" i="0" u="none" strike="noStrike" kern="1200" cap="none" spc="0" normalizeH="0" baseline="0" noProof="0" dirty="0">
                <a:ln>
                  <a:noFill/>
                </a:ln>
                <a:solidFill>
                  <a:srgbClr val="4472C4"/>
                </a:solidFill>
                <a:effectLst/>
                <a:uLnTx/>
                <a:uFillTx/>
                <a:latin typeface="Calibri" panose="020F0502020204030204"/>
                <a:ea typeface="+mn-ea"/>
                <a:cs typeface="+mn-cs"/>
              </a:rPr>
              <a:t>(Tous) – Seigneur, prends pitié. </a:t>
            </a:r>
          </a:p>
          <a:p>
            <a:pPr marL="0" marR="0" lvl="0" indent="0" algn="l" defTabSz="1828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FR" sz="8000" b="0" i="0" u="none" strike="noStrike" kern="1200" cap="none" spc="0" normalizeH="0" baseline="0" noProof="0" dirty="0">
                <a:ln>
                  <a:noFill/>
                </a:ln>
                <a:solidFill>
                  <a:srgbClr val="4472C4"/>
                </a:solidFill>
                <a:effectLst/>
                <a:uLnTx/>
                <a:uFillTx/>
                <a:latin typeface="Calibri" panose="020F0502020204030204"/>
                <a:ea typeface="+mn-ea"/>
                <a:cs typeface="+mn-cs"/>
              </a:rPr>
              <a:t>CHRIST, PRENDS PITIÉ </a:t>
            </a:r>
          </a:p>
          <a:p>
            <a:pPr marL="0" marR="0" lvl="0" indent="0" algn="l" defTabSz="1828800"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fr-FR" sz="8000" b="1" i="0" u="none" strike="noStrike" kern="1200" cap="none" spc="0" normalizeH="0" baseline="0" noProof="0" dirty="0">
                <a:ln>
                  <a:noFill/>
                </a:ln>
                <a:solidFill>
                  <a:srgbClr val="4472C4"/>
                </a:solidFill>
                <a:effectLst/>
                <a:uLnTx/>
                <a:uFillTx/>
                <a:latin typeface="Calibri" panose="020F0502020204030204"/>
                <a:ea typeface="+mn-ea"/>
                <a:cs typeface="+mn-cs"/>
              </a:rPr>
              <a:t>(Tous) – Christ, prends pitié.</a:t>
            </a:r>
          </a:p>
          <a:p>
            <a:pPr marL="0" marR="0" lvl="0" indent="0" algn="l" defTabSz="1828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0" b="0" i="0" u="none" strike="noStrike" kern="1200" cap="none" spc="0" normalizeH="0" baseline="0" noProof="0" dirty="0">
                <a:ln>
                  <a:noFill/>
                </a:ln>
                <a:solidFill>
                  <a:srgbClr val="4472C4"/>
                </a:solidFill>
                <a:effectLst/>
                <a:uLnTx/>
                <a:uFillTx/>
                <a:latin typeface="Calibri" panose="020F0502020204030204"/>
                <a:ea typeface="+mn-ea"/>
                <a:cs typeface="+mn-cs"/>
              </a:rPr>
              <a:t>SEIGNEUR, PRENDS PITIÉ </a:t>
            </a:r>
          </a:p>
          <a:p>
            <a:pPr marL="0" marR="0" lvl="0" indent="0" algn="l" defTabSz="1828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FR" sz="8000" b="1" i="0" u="none" strike="noStrike" kern="1200" cap="none" spc="0" normalizeH="0" baseline="0" noProof="0" dirty="0">
                <a:ln>
                  <a:noFill/>
                </a:ln>
                <a:solidFill>
                  <a:srgbClr val="4472C4"/>
                </a:solidFill>
                <a:effectLst/>
                <a:uLnTx/>
                <a:uFillTx/>
                <a:latin typeface="Calibri" panose="020F0502020204030204"/>
                <a:ea typeface="+mn-ea"/>
                <a:cs typeface="+mn-cs"/>
              </a:rPr>
              <a:t>(Tous) – Seigneur, prends pitié. </a:t>
            </a:r>
          </a:p>
          <a:p>
            <a:pPr marL="0" indent="0" algn="ctr">
              <a:buNone/>
            </a:pPr>
            <a:endParaRPr lang="en-US" sz="7200" b="1" dirty="0"/>
          </a:p>
        </p:txBody>
      </p:sp>
      <p:sp>
        <p:nvSpPr>
          <p:cNvPr id="10" name="Content Placeholder 9">
            <a:extLst>
              <a:ext uri="{FF2B5EF4-FFF2-40B4-BE49-F238E27FC236}">
                <a16:creationId xmlns:a16="http://schemas.microsoft.com/office/drawing/2014/main" id="{90F74DAA-4ADB-3AA0-F485-BAE58DC5D280}"/>
              </a:ext>
            </a:extLst>
          </p:cNvPr>
          <p:cNvSpPr>
            <a:spLocks noGrp="1"/>
          </p:cNvSpPr>
          <p:nvPr>
            <p:ph sz="half" idx="1"/>
          </p:nvPr>
        </p:nvSpPr>
        <p:spPr>
          <a:xfrm>
            <a:off x="1676400" y="1117601"/>
            <a:ext cx="10363200" cy="12206514"/>
          </a:xfrm>
        </p:spPr>
        <p:txBody>
          <a:bodyPr>
            <a:normAutofit/>
          </a:bodyPr>
          <a:lstStyle/>
          <a:p>
            <a:pPr marL="0" marR="0" lvl="0" indent="0" algn="l" defTabSz="1828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FR" sz="8000" b="0" i="0" u="none" strike="noStrike" kern="1200" cap="none" spc="0" normalizeH="0" baseline="0" noProof="0" dirty="0">
                <a:ln>
                  <a:noFill/>
                </a:ln>
                <a:solidFill>
                  <a:prstClr val="black"/>
                </a:solidFill>
                <a:effectLst/>
                <a:uLnTx/>
                <a:uFillTx/>
                <a:latin typeface="Calibri" panose="020F0502020204030204"/>
                <a:ea typeface="+mn-ea"/>
                <a:cs typeface="+mn-cs"/>
              </a:rPr>
              <a:t>LORD, HAVE MERCY</a:t>
            </a:r>
          </a:p>
          <a:p>
            <a:pPr marL="0" marR="0" lvl="0" indent="0" algn="l" defTabSz="1828800"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fr-FR" sz="8000" b="1" i="0" u="none" strike="noStrike" kern="1200" cap="none" spc="0" normalizeH="0" baseline="0" noProof="0" dirty="0">
                <a:ln>
                  <a:noFill/>
                </a:ln>
                <a:solidFill>
                  <a:prstClr val="black"/>
                </a:solidFill>
                <a:effectLst/>
                <a:uLnTx/>
                <a:uFillTx/>
                <a:latin typeface="Calibri" panose="020F0502020204030204"/>
                <a:ea typeface="+mn-ea"/>
                <a:cs typeface="+mn-cs"/>
              </a:rPr>
              <a:t>All - Lord, Have </a:t>
            </a:r>
            <a:r>
              <a:rPr kumimoji="0" lang="fr-FR" sz="8000" b="1" i="0" u="none" strike="noStrike" kern="1200" cap="none" spc="0" normalizeH="0" baseline="0" noProof="0" dirty="0" err="1">
                <a:ln>
                  <a:noFill/>
                </a:ln>
                <a:solidFill>
                  <a:prstClr val="black"/>
                </a:solidFill>
                <a:effectLst/>
                <a:uLnTx/>
                <a:uFillTx/>
                <a:latin typeface="Calibri" panose="020F0502020204030204"/>
                <a:ea typeface="+mn-ea"/>
                <a:cs typeface="+mn-cs"/>
              </a:rPr>
              <a:t>mercy</a:t>
            </a:r>
            <a:r>
              <a:rPr kumimoji="0" lang="fr-FR" sz="8000" b="1"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fr-FR" sz="8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1828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FR" sz="8000" b="0" i="0" u="none" strike="noStrike" kern="1200" cap="none" spc="0" normalizeH="0" baseline="0" noProof="0" dirty="0">
                <a:ln>
                  <a:noFill/>
                </a:ln>
                <a:solidFill>
                  <a:prstClr val="black"/>
                </a:solidFill>
                <a:effectLst/>
                <a:uLnTx/>
                <a:uFillTx/>
                <a:latin typeface="Calibri" panose="020F0502020204030204"/>
                <a:ea typeface="+mn-ea"/>
                <a:cs typeface="+mn-cs"/>
              </a:rPr>
              <a:t>CHRIST, HAVE MERCY</a:t>
            </a:r>
          </a:p>
          <a:p>
            <a:pPr marL="0" marR="0" lvl="0" indent="0" algn="l" defTabSz="1828800"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fr-FR" sz="8000" b="1" i="0" u="none" strike="noStrike" kern="1200" cap="none" spc="0" normalizeH="0" baseline="0" noProof="0" dirty="0">
                <a:ln>
                  <a:noFill/>
                </a:ln>
                <a:solidFill>
                  <a:prstClr val="black"/>
                </a:solidFill>
                <a:effectLst/>
                <a:uLnTx/>
                <a:uFillTx/>
                <a:latin typeface="Calibri" panose="020F0502020204030204"/>
                <a:ea typeface="+mn-ea"/>
                <a:cs typeface="+mn-cs"/>
              </a:rPr>
              <a:t>All – Christ, have </a:t>
            </a:r>
            <a:r>
              <a:rPr kumimoji="0" lang="fr-FR" sz="8000" b="1" i="0" u="none" strike="noStrike" kern="1200" cap="none" spc="0" normalizeH="0" baseline="0" noProof="0" dirty="0" err="1">
                <a:ln>
                  <a:noFill/>
                </a:ln>
                <a:solidFill>
                  <a:prstClr val="black"/>
                </a:solidFill>
                <a:effectLst/>
                <a:uLnTx/>
                <a:uFillTx/>
                <a:latin typeface="Calibri" panose="020F0502020204030204"/>
                <a:ea typeface="+mn-ea"/>
                <a:cs typeface="+mn-cs"/>
              </a:rPr>
              <a:t>mercy</a:t>
            </a:r>
            <a:r>
              <a:rPr kumimoji="0" lang="fr-FR" sz="8000" b="1"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1828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FR" sz="8000" b="0" i="0" u="none" strike="noStrike" kern="1200" cap="none" spc="0" normalizeH="0" baseline="0" noProof="0" dirty="0">
                <a:ln>
                  <a:noFill/>
                </a:ln>
                <a:solidFill>
                  <a:prstClr val="black"/>
                </a:solidFill>
                <a:effectLst/>
                <a:uLnTx/>
                <a:uFillTx/>
                <a:latin typeface="Calibri" panose="020F0502020204030204"/>
                <a:ea typeface="+mn-ea"/>
                <a:cs typeface="+mn-cs"/>
              </a:rPr>
              <a:t>LORD, HAVE MERCY</a:t>
            </a:r>
          </a:p>
          <a:p>
            <a:pPr marL="0" marR="0" lvl="0" indent="0" algn="l" defTabSz="1828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FR" sz="8000" b="1" i="0" u="none" strike="noStrike" kern="1200" cap="none" spc="0" normalizeH="0" baseline="0" noProof="0" dirty="0">
                <a:ln>
                  <a:noFill/>
                </a:ln>
                <a:solidFill>
                  <a:prstClr val="black"/>
                </a:solidFill>
                <a:effectLst/>
                <a:uLnTx/>
                <a:uFillTx/>
                <a:latin typeface="Calibri" panose="020F0502020204030204"/>
                <a:ea typeface="+mn-ea"/>
                <a:cs typeface="+mn-cs"/>
              </a:rPr>
              <a:t>All – Lord, have </a:t>
            </a:r>
            <a:r>
              <a:rPr kumimoji="0" lang="fr-FR" sz="8000" b="1" i="0" u="none" strike="noStrike" kern="1200" cap="none" spc="0" normalizeH="0" baseline="0" noProof="0" dirty="0" err="1">
                <a:ln>
                  <a:noFill/>
                </a:ln>
                <a:solidFill>
                  <a:prstClr val="black"/>
                </a:solidFill>
                <a:effectLst/>
                <a:uLnTx/>
                <a:uFillTx/>
                <a:latin typeface="Calibri" panose="020F0502020204030204"/>
                <a:ea typeface="+mn-ea"/>
                <a:cs typeface="+mn-cs"/>
              </a:rPr>
              <a:t>mercy</a:t>
            </a:r>
            <a:r>
              <a:rPr kumimoji="0" lang="fr-FR" sz="8000" b="1" i="0" u="none" strike="noStrike" kern="1200" cap="none" spc="0" normalizeH="0" baseline="0" noProof="0" dirty="0">
                <a:ln>
                  <a:noFill/>
                </a:ln>
                <a:solidFill>
                  <a:prstClr val="black"/>
                </a:solidFill>
                <a:effectLst/>
                <a:uLnTx/>
                <a:uFillTx/>
                <a:latin typeface="Calibri" panose="020F0502020204030204"/>
                <a:ea typeface="+mn-ea"/>
                <a:cs typeface="+mn-cs"/>
              </a:rPr>
              <a:t>.</a:t>
            </a:r>
            <a:endParaRPr lang="en-US" sz="8000" dirty="0"/>
          </a:p>
        </p:txBody>
      </p:sp>
    </p:spTree>
    <p:extLst>
      <p:ext uri="{BB962C8B-B14F-4D97-AF65-F5344CB8AC3E}">
        <p14:creationId xmlns:p14="http://schemas.microsoft.com/office/powerpoint/2010/main" val="42509447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5_BoldColor_ISO">
  <a:themeElements>
    <a:clrScheme name="25_BoldColor_ISO">
      <a:dk1>
        <a:srgbClr val="000000"/>
      </a:dk1>
      <a:lt1>
        <a:srgbClr val="FFFFFF"/>
      </a:lt1>
      <a:dk2>
        <a:srgbClr val="5E5E5E"/>
      </a:dk2>
      <a:lt2>
        <a:srgbClr val="D6D5D5"/>
      </a:lt2>
      <a:accent1>
        <a:srgbClr val="01BFF4"/>
      </a:accent1>
      <a:accent2>
        <a:srgbClr val="43E9CB"/>
      </a:accent2>
      <a:accent3>
        <a:srgbClr val="BC80FF"/>
      </a:accent3>
      <a:accent4>
        <a:srgbClr val="FFC618"/>
      </a:accent4>
      <a:accent5>
        <a:srgbClr val="FF4000"/>
      </a:accent5>
      <a:accent6>
        <a:srgbClr val="FF87BB"/>
      </a:accent6>
      <a:hlink>
        <a:srgbClr val="0000FF"/>
      </a:hlink>
      <a:folHlink>
        <a:srgbClr val="FF00FF"/>
      </a:folHlink>
    </a:clrScheme>
    <a:fontScheme name="25_BoldColor_ISO">
      <a:majorFont>
        <a:latin typeface="Trebuchet MS"/>
        <a:ea typeface="Trebuchet MS"/>
        <a:cs typeface="Trebuchet MS"/>
      </a:majorFont>
      <a:minorFont>
        <a:latin typeface="Trebuchet MS"/>
        <a:ea typeface="Trebuchet MS"/>
        <a:cs typeface="Trebuchet MS"/>
      </a:minorFont>
    </a:fontScheme>
    <a:fmtScheme name="25_BoldColor_IS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20000"/>
          </a:lnSpc>
          <a:spcBef>
            <a:spcPts val="0"/>
          </a:spcBef>
          <a:spcAft>
            <a:spcPts val="0"/>
          </a:spcAft>
          <a:buClrTx/>
          <a:buSzTx/>
          <a:buFontTx/>
          <a:buNone/>
          <a:tabLst/>
          <a:defRPr kumimoji="0" sz="3000" b="0" i="0" u="none" strike="noStrike" cap="all" spc="0" normalizeH="0" baseline="0">
            <a:ln>
              <a:noFill/>
            </a:ln>
            <a:solidFill>
              <a:srgbClr val="FFFFFF"/>
            </a:solidFill>
            <a:effectLst/>
            <a:uFillTx/>
            <a:latin typeface="Proxima Nova Extrabold"/>
            <a:ea typeface="Proxima Nova Extrabold"/>
            <a:cs typeface="Proxima Nova Extrabold"/>
            <a:sym typeface="Proxima Nova Extrabol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Proxima Nova"/>
            <a:ea typeface="Proxima Nova"/>
            <a:cs typeface="Proxima Nova"/>
            <a:sym typeface="Proxima Nov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19558</TotalTime>
  <Words>3635</Words>
  <Application>Microsoft Office PowerPoint</Application>
  <PresentationFormat>Custom</PresentationFormat>
  <Paragraphs>237</Paragraphs>
  <Slides>40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Amasis MT Pro Black</vt:lpstr>
      <vt:lpstr>arial</vt:lpstr>
      <vt:lpstr>arial</vt:lpstr>
      <vt:lpstr>Baskerville Old Face</vt:lpstr>
      <vt:lpstr>Calibri</vt:lpstr>
      <vt:lpstr>Calibri Light</vt:lpstr>
      <vt:lpstr>Helvetica Neue</vt:lpstr>
      <vt:lpstr>inherit</vt:lpstr>
      <vt:lpstr>Proxima Nova</vt:lpstr>
      <vt:lpstr>system-ui</vt:lpstr>
      <vt:lpstr>Trebuchet MS</vt:lpstr>
      <vt:lpstr>Office Theme</vt:lpstr>
      <vt:lpstr>PENTECOST   Communion </vt:lpstr>
      <vt:lpstr>The GATHERING ( L’INVITATOIRE)</vt:lpstr>
      <vt:lpstr> THANK YOU - PRAYER: « Rejoice » Prière d’action de grâce: « Réjouis –toi » </vt:lpstr>
      <vt:lpstr>Hymn (Hymn Book p. 72): As the deer (Ps 42:2)</vt:lpstr>
      <vt:lpstr>PowerPoint Presentation</vt:lpstr>
      <vt:lpstr>PowerPoint Presentation</vt:lpstr>
      <vt:lpstr>PowerPoint Presentation</vt:lpstr>
      <vt:lpstr>CONFESSION</vt:lpstr>
      <vt:lpstr>PowerPoint Presentation</vt:lpstr>
      <vt:lpstr>The Collect/ Oraison</vt:lpstr>
      <vt:lpstr>THE PEACE – LA PAIX</vt:lpstr>
      <vt:lpstr>PowerPoint Presentation</vt:lpstr>
      <vt:lpstr>Acts 2:1-21</vt:lpstr>
      <vt:lpstr>PowerPoint Presentation</vt:lpstr>
      <vt:lpstr>PowerPoint Presentation</vt:lpstr>
      <vt:lpstr>PowerPoint Presentation</vt:lpstr>
      <vt:lpstr>PowerPoint Presentation</vt:lpstr>
      <vt:lpstr>THE POWER OF THE HOLY SPIRIT  LA PUISSANCE DU SAINT ESPRIT </vt:lpstr>
      <vt:lpstr>Let’s declare our faith (Proclamons notre foi)</vt:lpstr>
      <vt:lpstr>PowerPoint Presentation</vt:lpstr>
      <vt:lpstr>PowerPoint Presentation</vt:lpstr>
      <vt:lpstr>Offertory: CHRIST ALONE, CORNERSTONE. Church Bank Account- nr: BE43 3632 0195 9801</vt:lpstr>
      <vt:lpstr>PowerPoint Presentation</vt:lpstr>
      <vt:lpstr>PowerPoint Presentation</vt:lpstr>
      <vt:lpstr> EUCHARISTIC PRAYER – PRIÈRE EUCHARISTIQUE</vt:lpstr>
      <vt:lpstr>PowerPoint Presentation</vt:lpstr>
      <vt:lpstr>PowerPoint Presentation</vt:lpstr>
      <vt:lpstr>PowerPoint Presentation</vt:lpstr>
      <vt:lpstr>PowerPoint Presentation</vt:lpstr>
      <vt:lpstr>PowerPoint Presentation</vt:lpstr>
      <vt:lpstr>PowerPoint Presentation</vt:lpstr>
      <vt:lpstr>The Lord’s Prayer – La prière de Notre Père </vt:lpstr>
      <vt:lpstr>PowerPoint Presentation</vt:lpstr>
      <vt:lpstr>PowerPoint Presentation</vt:lpstr>
      <vt:lpstr>Post-Communion Prayer – Prière après Communion</vt:lpstr>
      <vt:lpstr>NOTICES – COMMUNIQUÉS </vt:lpstr>
      <vt:lpstr>PowerPoint Presentation</vt:lpstr>
      <vt:lpstr>PowerPoint Presentation</vt:lpstr>
      <vt:lpstr>THE GRACE – LA SALUTATION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Trinity 18</dc:title>
  <dc:creator>Acer</dc:creator>
  <cp:lastModifiedBy>guy Guy</cp:lastModifiedBy>
  <cp:revision>63</cp:revision>
  <cp:lastPrinted>2021-07-02T12:01:16Z</cp:lastPrinted>
  <dcterms:modified xsi:type="dcterms:W3CDTF">2024-05-18T17:19:14Z</dcterms:modified>
</cp:coreProperties>
</file>